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7" r:id="rId2"/>
    <p:sldId id="691" r:id="rId3"/>
    <p:sldId id="692" r:id="rId4"/>
    <p:sldId id="693" r:id="rId5"/>
    <p:sldId id="694" r:id="rId6"/>
    <p:sldId id="695" r:id="rId7"/>
    <p:sldId id="696" r:id="rId8"/>
    <p:sldId id="698" r:id="rId9"/>
    <p:sldId id="699" r:id="rId10"/>
    <p:sldId id="697" r:id="rId11"/>
    <p:sldId id="700" r:id="rId12"/>
    <p:sldId id="701" r:id="rId13"/>
    <p:sldId id="702" r:id="rId14"/>
    <p:sldId id="703" r:id="rId15"/>
    <p:sldId id="548" r:id="rId16"/>
    <p:sldId id="704" r:id="rId17"/>
    <p:sldId id="661"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24" r:id="rId31"/>
    <p:sldId id="725" r:id="rId32"/>
    <p:sldId id="717" r:id="rId33"/>
    <p:sldId id="727" r:id="rId34"/>
    <p:sldId id="728" r:id="rId35"/>
    <p:sldId id="718" r:id="rId36"/>
    <p:sldId id="720" r:id="rId37"/>
    <p:sldId id="721" r:id="rId38"/>
    <p:sldId id="722" r:id="rId39"/>
    <p:sldId id="726" r:id="rId40"/>
    <p:sldId id="7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Lst>
        </p14:section>
        <p14:section name="The LLM task" id="{AA0810D8-DE47-4FB8-B2BC-A9F36BBE3F9C}">
          <p14:sldIdLst>
            <p14:sldId id="692"/>
            <p14:sldId id="693"/>
          </p14:sldIdLst>
        </p14:section>
        <p14:section name="ChatGPT: Task" id="{62C73041-3621-4217-AF57-53853AFA18E9}">
          <p14:sldIdLst>
            <p14:sldId id="694"/>
            <p14:sldId id="695"/>
          </p14:sldIdLst>
        </p14:section>
        <p14:section name="ChatGPT: Dataset" id="{8FA2C87B-9EA3-4C47-A634-04A9DBBF53B5}">
          <p14:sldIdLst>
            <p14:sldId id="696"/>
            <p14:sldId id="698"/>
            <p14:sldId id="699"/>
            <p14:sldId id="697"/>
            <p14:sldId id="700"/>
          </p14:sldIdLst>
        </p14:section>
        <p14:section name="ChatGPT: Model" id="{828E5F20-75EA-4AA8-8FDF-EDAF073B52ED}">
          <p14:sldIdLst>
            <p14:sldId id="701"/>
            <p14:sldId id="702"/>
            <p14:sldId id="703"/>
            <p14:sldId id="548"/>
            <p14:sldId id="704"/>
            <p14:sldId id="661"/>
            <p14:sldId id="705"/>
            <p14:sldId id="706"/>
          </p14:sldIdLst>
        </p14:section>
        <p14:section name="ChatGPT: Loss and Training Procedure" id="{25C10009-DCDA-4BEA-83E6-AA31DB47711F}">
          <p14:sldIdLst>
            <p14:sldId id="707"/>
            <p14:sldId id="708"/>
            <p14:sldId id="709"/>
            <p14:sldId id="710"/>
          </p14:sldIdLst>
        </p14:section>
        <p14:section name="ChatGPT: Fine-tuning the model" id="{D8EE5833-8D30-4C00-A5BA-44C79581BB6B}">
          <p14:sldIdLst>
            <p14:sldId id="711"/>
            <p14:sldId id="712"/>
            <p14:sldId id="713"/>
            <p14:sldId id="714"/>
          </p14:sldIdLst>
        </p14:section>
        <p14:section name="ChatGPT multimodality" id="{0FB13D95-F076-43A4-8298-FBFDFDFD8A21}">
          <p14:sldIdLst>
            <p14:sldId id="715"/>
            <p14:sldId id="716"/>
          </p14:sldIdLst>
        </p14:section>
        <p14:section name="Recreating ChatGPT?" id="{A7BAA78D-5087-4860-801F-976F77000544}">
          <p14:sldIdLst>
            <p14:sldId id="724"/>
            <p14:sldId id="725"/>
            <p14:sldId id="717"/>
          </p14:sldIdLst>
        </p14:section>
        <p14:section name="A quick word on Prompt Engineering" id="{B5F5968F-3E7E-459A-AF4E-29F84775E151}">
          <p14:sldIdLst>
            <p14:sldId id="727"/>
            <p14:sldId id="728"/>
          </p14:sldIdLst>
        </p14:section>
        <p14:section name="So... Is ChatGPT a threat?" id="{E3321232-6574-4224-A455-BCB9AE397019}">
          <p14:sldIdLst>
            <p14:sldId id="718"/>
            <p14:sldId id="720"/>
            <p14:sldId id="721"/>
            <p14:sldId id="722"/>
            <p14:sldId id="726"/>
            <p14:sldId id="7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98B2E-3251-47D7-8075-07384A781265}" v="7" dt="2023-09-07T09:45:21.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7BE98B2E-3251-47D7-8075-07384A781265}"/>
    <pc:docChg chg="undo custSel addSld modSld sldOrd addSection modSection">
      <pc:chgData name="Matthieu De Mari" userId="dfb708c9-d8dc-439f-9a3b-c772bf4a311c" providerId="ADAL" clId="{7BE98B2E-3251-47D7-8075-07384A781265}" dt="2023-09-08T05:43:47.508" v="941" actId="14100"/>
      <pc:docMkLst>
        <pc:docMk/>
      </pc:docMkLst>
      <pc:sldChg chg="modSp mod">
        <pc:chgData name="Matthieu De Mari" userId="dfb708c9-d8dc-439f-9a3b-c772bf4a311c" providerId="ADAL" clId="{7BE98B2E-3251-47D7-8075-07384A781265}" dt="2023-09-08T05:43:21.480" v="914" actId="20577"/>
        <pc:sldMkLst>
          <pc:docMk/>
          <pc:sldMk cId="1040156172" sldId="377"/>
        </pc:sldMkLst>
        <pc:spChg chg="mod">
          <ac:chgData name="Matthieu De Mari" userId="dfb708c9-d8dc-439f-9a3b-c772bf4a311c" providerId="ADAL" clId="{7BE98B2E-3251-47D7-8075-07384A781265}" dt="2023-09-08T05:43:21.480" v="914" actId="20577"/>
          <ac:spMkLst>
            <pc:docMk/>
            <pc:sldMk cId="1040156172" sldId="377"/>
            <ac:spMk id="2" creationId="{080CEB46-CC16-4D19-8C2C-AEE9471D8168}"/>
          </ac:spMkLst>
        </pc:spChg>
      </pc:sldChg>
      <pc:sldChg chg="modSp mod">
        <pc:chgData name="Matthieu De Mari" userId="dfb708c9-d8dc-439f-9a3b-c772bf4a311c" providerId="ADAL" clId="{7BE98B2E-3251-47D7-8075-07384A781265}" dt="2023-09-07T08:23:34.289" v="48"/>
        <pc:sldMkLst>
          <pc:docMk/>
          <pc:sldMk cId="2303339168" sldId="661"/>
        </pc:sldMkLst>
        <pc:spChg chg="mod">
          <ac:chgData name="Matthieu De Mari" userId="dfb708c9-d8dc-439f-9a3b-c772bf4a311c" providerId="ADAL" clId="{7BE98B2E-3251-47D7-8075-07384A781265}" dt="2023-09-07T08:23:34.289" v="48"/>
          <ac:spMkLst>
            <pc:docMk/>
            <pc:sldMk cId="2303339168" sldId="661"/>
            <ac:spMk id="3" creationId="{A01BD820-1F4B-CA48-6D02-F8A6442E8629}"/>
          </ac:spMkLst>
        </pc:spChg>
      </pc:sldChg>
      <pc:sldChg chg="modSp mod">
        <pc:chgData name="Matthieu De Mari" userId="dfb708c9-d8dc-439f-9a3b-c772bf4a311c" providerId="ADAL" clId="{7BE98B2E-3251-47D7-8075-07384A781265}" dt="2023-09-08T05:43:47.508" v="941" actId="14100"/>
        <pc:sldMkLst>
          <pc:docMk/>
          <pc:sldMk cId="3442501962" sldId="691"/>
        </pc:sldMkLst>
        <pc:spChg chg="mod">
          <ac:chgData name="Matthieu De Mari" userId="dfb708c9-d8dc-439f-9a3b-c772bf4a311c" providerId="ADAL" clId="{7BE98B2E-3251-47D7-8075-07384A781265}" dt="2023-09-08T05:43:47.508" v="941" actId="14100"/>
          <ac:spMkLst>
            <pc:docMk/>
            <pc:sldMk cId="3442501962" sldId="691"/>
            <ac:spMk id="2" creationId="{49D40417-A4D3-4CE8-96E7-708E2439AE7B}"/>
          </ac:spMkLst>
        </pc:spChg>
        <pc:spChg chg="mod">
          <ac:chgData name="Matthieu De Mari" userId="dfb708c9-d8dc-439f-9a3b-c772bf4a311c" providerId="ADAL" clId="{7BE98B2E-3251-47D7-8075-07384A781265}" dt="2023-09-07T08:19:24.663" v="1" actId="113"/>
          <ac:spMkLst>
            <pc:docMk/>
            <pc:sldMk cId="3442501962" sldId="691"/>
            <ac:spMk id="3" creationId="{35995840-A9D9-479A-A34F-EA7DC229D38E}"/>
          </ac:spMkLst>
        </pc:spChg>
      </pc:sldChg>
      <pc:sldChg chg="modSp mod">
        <pc:chgData name="Matthieu De Mari" userId="dfb708c9-d8dc-439f-9a3b-c772bf4a311c" providerId="ADAL" clId="{7BE98B2E-3251-47D7-8075-07384A781265}" dt="2023-09-07T08:19:54.666" v="6" actId="12"/>
        <pc:sldMkLst>
          <pc:docMk/>
          <pc:sldMk cId="3149437906" sldId="693"/>
        </pc:sldMkLst>
        <pc:spChg chg="mod">
          <ac:chgData name="Matthieu De Mari" userId="dfb708c9-d8dc-439f-9a3b-c772bf4a311c" providerId="ADAL" clId="{7BE98B2E-3251-47D7-8075-07384A781265}" dt="2023-09-07T08:19:54.666" v="6" actId="12"/>
          <ac:spMkLst>
            <pc:docMk/>
            <pc:sldMk cId="3149437906" sldId="693"/>
            <ac:spMk id="3" creationId="{25C70A75-14E6-A82F-58AC-18A0C6E13472}"/>
          </ac:spMkLst>
        </pc:spChg>
      </pc:sldChg>
      <pc:sldChg chg="modSp mod">
        <pc:chgData name="Matthieu De Mari" userId="dfb708c9-d8dc-439f-9a3b-c772bf4a311c" providerId="ADAL" clId="{7BE98B2E-3251-47D7-8075-07384A781265}" dt="2023-09-07T08:20:17.086" v="14" actId="20577"/>
        <pc:sldMkLst>
          <pc:docMk/>
          <pc:sldMk cId="2315507427" sldId="695"/>
        </pc:sldMkLst>
        <pc:spChg chg="mod">
          <ac:chgData name="Matthieu De Mari" userId="dfb708c9-d8dc-439f-9a3b-c772bf4a311c" providerId="ADAL" clId="{7BE98B2E-3251-47D7-8075-07384A781265}" dt="2023-09-07T08:20:17.086" v="14" actId="20577"/>
          <ac:spMkLst>
            <pc:docMk/>
            <pc:sldMk cId="2315507427" sldId="695"/>
            <ac:spMk id="3" creationId="{D24BE0F4-2806-C074-FFB8-82D009DD026B}"/>
          </ac:spMkLst>
        </pc:spChg>
      </pc:sldChg>
      <pc:sldChg chg="modSp mod">
        <pc:chgData name="Matthieu De Mari" userId="dfb708c9-d8dc-439f-9a3b-c772bf4a311c" providerId="ADAL" clId="{7BE98B2E-3251-47D7-8075-07384A781265}" dt="2023-09-07T08:20:41.147" v="17" actId="27636"/>
        <pc:sldMkLst>
          <pc:docMk/>
          <pc:sldMk cId="4220596526" sldId="696"/>
        </pc:sldMkLst>
        <pc:spChg chg="mod">
          <ac:chgData name="Matthieu De Mari" userId="dfb708c9-d8dc-439f-9a3b-c772bf4a311c" providerId="ADAL" clId="{7BE98B2E-3251-47D7-8075-07384A781265}" dt="2023-09-07T08:20:41.147" v="17" actId="27636"/>
          <ac:spMkLst>
            <pc:docMk/>
            <pc:sldMk cId="4220596526" sldId="696"/>
            <ac:spMk id="3" creationId="{6791B59C-9BD7-8DD8-929A-3BE0EB7832F2}"/>
          </ac:spMkLst>
        </pc:spChg>
        <pc:spChg chg="mod">
          <ac:chgData name="Matthieu De Mari" userId="dfb708c9-d8dc-439f-9a3b-c772bf4a311c" providerId="ADAL" clId="{7BE98B2E-3251-47D7-8075-07384A781265}" dt="2023-09-07T08:20:41.147" v="16" actId="27636"/>
          <ac:spMkLst>
            <pc:docMk/>
            <pc:sldMk cId="4220596526" sldId="696"/>
            <ac:spMk id="4" creationId="{4C0DD7AA-B381-7826-081A-7357ECC02202}"/>
          </ac:spMkLst>
        </pc:spChg>
      </pc:sldChg>
      <pc:sldChg chg="modSp mod">
        <pc:chgData name="Matthieu De Mari" userId="dfb708c9-d8dc-439f-9a3b-c772bf4a311c" providerId="ADAL" clId="{7BE98B2E-3251-47D7-8075-07384A781265}" dt="2023-09-07T08:20:50.140" v="18" actId="20577"/>
        <pc:sldMkLst>
          <pc:docMk/>
          <pc:sldMk cId="1993249873" sldId="698"/>
        </pc:sldMkLst>
        <pc:spChg chg="mod">
          <ac:chgData name="Matthieu De Mari" userId="dfb708c9-d8dc-439f-9a3b-c772bf4a311c" providerId="ADAL" clId="{7BE98B2E-3251-47D7-8075-07384A781265}" dt="2023-09-07T08:20:50.140" v="18" actId="20577"/>
          <ac:spMkLst>
            <pc:docMk/>
            <pc:sldMk cId="1993249873" sldId="698"/>
            <ac:spMk id="4" creationId="{4C0DD7AA-B381-7826-081A-7357ECC02202}"/>
          </ac:spMkLst>
        </pc:spChg>
      </pc:sldChg>
      <pc:sldChg chg="modSp mod">
        <pc:chgData name="Matthieu De Mari" userId="dfb708c9-d8dc-439f-9a3b-c772bf4a311c" providerId="ADAL" clId="{7BE98B2E-3251-47D7-8075-07384A781265}" dt="2023-09-07T08:21:04.855" v="21" actId="115"/>
        <pc:sldMkLst>
          <pc:docMk/>
          <pc:sldMk cId="2415058969" sldId="699"/>
        </pc:sldMkLst>
        <pc:spChg chg="mod">
          <ac:chgData name="Matthieu De Mari" userId="dfb708c9-d8dc-439f-9a3b-c772bf4a311c" providerId="ADAL" clId="{7BE98B2E-3251-47D7-8075-07384A781265}" dt="2023-09-07T08:21:04.855" v="21" actId="115"/>
          <ac:spMkLst>
            <pc:docMk/>
            <pc:sldMk cId="2415058969" sldId="699"/>
            <ac:spMk id="3" creationId="{6791B59C-9BD7-8DD8-929A-3BE0EB7832F2}"/>
          </ac:spMkLst>
        </pc:spChg>
      </pc:sldChg>
      <pc:sldChg chg="modSp mod">
        <pc:chgData name="Matthieu De Mari" userId="dfb708c9-d8dc-439f-9a3b-c772bf4a311c" providerId="ADAL" clId="{7BE98B2E-3251-47D7-8075-07384A781265}" dt="2023-09-07T08:21:27.630" v="27" actId="20577"/>
        <pc:sldMkLst>
          <pc:docMk/>
          <pc:sldMk cId="2085549010" sldId="700"/>
        </pc:sldMkLst>
        <pc:spChg chg="mod">
          <ac:chgData name="Matthieu De Mari" userId="dfb708c9-d8dc-439f-9a3b-c772bf4a311c" providerId="ADAL" clId="{7BE98B2E-3251-47D7-8075-07384A781265}" dt="2023-09-07T08:21:27.630" v="27" actId="20577"/>
          <ac:spMkLst>
            <pc:docMk/>
            <pc:sldMk cId="2085549010" sldId="700"/>
            <ac:spMk id="3" creationId="{6791B59C-9BD7-8DD8-929A-3BE0EB7832F2}"/>
          </ac:spMkLst>
        </pc:spChg>
      </pc:sldChg>
      <pc:sldChg chg="modSp mod">
        <pc:chgData name="Matthieu De Mari" userId="dfb708c9-d8dc-439f-9a3b-c772bf4a311c" providerId="ADAL" clId="{7BE98B2E-3251-47D7-8075-07384A781265}" dt="2023-09-07T08:22:07.272" v="28" actId="20577"/>
        <pc:sldMkLst>
          <pc:docMk/>
          <pc:sldMk cId="666472169" sldId="703"/>
        </pc:sldMkLst>
        <pc:spChg chg="mod">
          <ac:chgData name="Matthieu De Mari" userId="dfb708c9-d8dc-439f-9a3b-c772bf4a311c" providerId="ADAL" clId="{7BE98B2E-3251-47D7-8075-07384A781265}" dt="2023-09-07T08:22:07.272" v="28" actId="20577"/>
          <ac:spMkLst>
            <pc:docMk/>
            <pc:sldMk cId="666472169" sldId="703"/>
            <ac:spMk id="3" creationId="{6791B59C-9BD7-8DD8-929A-3BE0EB7832F2}"/>
          </ac:spMkLst>
        </pc:spChg>
      </pc:sldChg>
      <pc:sldChg chg="modSp mod">
        <pc:chgData name="Matthieu De Mari" userId="dfb708c9-d8dc-439f-9a3b-c772bf4a311c" providerId="ADAL" clId="{7BE98B2E-3251-47D7-8075-07384A781265}" dt="2023-09-07T08:22:53.891" v="47" actId="20577"/>
        <pc:sldMkLst>
          <pc:docMk/>
          <pc:sldMk cId="1733672220" sldId="704"/>
        </pc:sldMkLst>
        <pc:spChg chg="mod">
          <ac:chgData name="Matthieu De Mari" userId="dfb708c9-d8dc-439f-9a3b-c772bf4a311c" providerId="ADAL" clId="{7BE98B2E-3251-47D7-8075-07384A781265}" dt="2023-09-07T08:22:53.891" v="47" actId="20577"/>
          <ac:spMkLst>
            <pc:docMk/>
            <pc:sldMk cId="1733672220" sldId="704"/>
            <ac:spMk id="3" creationId="{6791B59C-9BD7-8DD8-929A-3BE0EB7832F2}"/>
          </ac:spMkLst>
        </pc:spChg>
      </pc:sldChg>
      <pc:sldChg chg="modSp mod">
        <pc:chgData name="Matthieu De Mari" userId="dfb708c9-d8dc-439f-9a3b-c772bf4a311c" providerId="ADAL" clId="{7BE98B2E-3251-47D7-8075-07384A781265}" dt="2023-09-07T08:23:36.762" v="49"/>
        <pc:sldMkLst>
          <pc:docMk/>
          <pc:sldMk cId="675125578" sldId="705"/>
        </pc:sldMkLst>
        <pc:spChg chg="mod">
          <ac:chgData name="Matthieu De Mari" userId="dfb708c9-d8dc-439f-9a3b-c772bf4a311c" providerId="ADAL" clId="{7BE98B2E-3251-47D7-8075-07384A781265}" dt="2023-09-07T08:23:36.762" v="49"/>
          <ac:spMkLst>
            <pc:docMk/>
            <pc:sldMk cId="675125578" sldId="705"/>
            <ac:spMk id="3" creationId="{A01BD820-1F4B-CA48-6D02-F8A6442E8629}"/>
          </ac:spMkLst>
        </pc:spChg>
      </pc:sldChg>
      <pc:sldChg chg="modSp mod">
        <pc:chgData name="Matthieu De Mari" userId="dfb708c9-d8dc-439f-9a3b-c772bf4a311c" providerId="ADAL" clId="{7BE98B2E-3251-47D7-8075-07384A781265}" dt="2023-09-07T08:24:11.923" v="71" actId="20577"/>
        <pc:sldMkLst>
          <pc:docMk/>
          <pc:sldMk cId="1586402877" sldId="707"/>
        </pc:sldMkLst>
        <pc:spChg chg="mod">
          <ac:chgData name="Matthieu De Mari" userId="dfb708c9-d8dc-439f-9a3b-c772bf4a311c" providerId="ADAL" clId="{7BE98B2E-3251-47D7-8075-07384A781265}" dt="2023-09-07T08:24:11.923" v="71" actId="20577"/>
          <ac:spMkLst>
            <pc:docMk/>
            <pc:sldMk cId="1586402877" sldId="707"/>
            <ac:spMk id="3" creationId="{8CF4C865-ED6B-3A89-50F0-3F405DC14657}"/>
          </ac:spMkLst>
        </pc:spChg>
      </pc:sldChg>
      <pc:sldChg chg="modSp mod">
        <pc:chgData name="Matthieu De Mari" userId="dfb708c9-d8dc-439f-9a3b-c772bf4a311c" providerId="ADAL" clId="{7BE98B2E-3251-47D7-8075-07384A781265}" dt="2023-09-07T08:24:39.638" v="75" actId="27636"/>
        <pc:sldMkLst>
          <pc:docMk/>
          <pc:sldMk cId="1097035296" sldId="708"/>
        </pc:sldMkLst>
        <pc:spChg chg="mod">
          <ac:chgData name="Matthieu De Mari" userId="dfb708c9-d8dc-439f-9a3b-c772bf4a311c" providerId="ADAL" clId="{7BE98B2E-3251-47D7-8075-07384A781265}" dt="2023-09-07T08:24:39.638" v="75" actId="27636"/>
          <ac:spMkLst>
            <pc:docMk/>
            <pc:sldMk cId="1097035296" sldId="708"/>
            <ac:spMk id="3" creationId="{8CF4C865-ED6B-3A89-50F0-3F405DC14657}"/>
          </ac:spMkLst>
        </pc:spChg>
      </pc:sldChg>
      <pc:sldChg chg="modSp mod">
        <pc:chgData name="Matthieu De Mari" userId="dfb708c9-d8dc-439f-9a3b-c772bf4a311c" providerId="ADAL" clId="{7BE98B2E-3251-47D7-8075-07384A781265}" dt="2023-09-07T08:24:59.646" v="87" actId="20577"/>
        <pc:sldMkLst>
          <pc:docMk/>
          <pc:sldMk cId="1052076225" sldId="709"/>
        </pc:sldMkLst>
        <pc:spChg chg="mod">
          <ac:chgData name="Matthieu De Mari" userId="dfb708c9-d8dc-439f-9a3b-c772bf4a311c" providerId="ADAL" clId="{7BE98B2E-3251-47D7-8075-07384A781265}" dt="2023-09-07T08:24:59.646" v="87" actId="20577"/>
          <ac:spMkLst>
            <pc:docMk/>
            <pc:sldMk cId="1052076225" sldId="709"/>
            <ac:spMk id="3" creationId="{8CF4C865-ED6B-3A89-50F0-3F405DC14657}"/>
          </ac:spMkLst>
        </pc:spChg>
      </pc:sldChg>
      <pc:sldChg chg="modSp mod">
        <pc:chgData name="Matthieu De Mari" userId="dfb708c9-d8dc-439f-9a3b-c772bf4a311c" providerId="ADAL" clId="{7BE98B2E-3251-47D7-8075-07384A781265}" dt="2023-09-07T08:25:12.337" v="89" actId="20577"/>
        <pc:sldMkLst>
          <pc:docMk/>
          <pc:sldMk cId="166007651" sldId="710"/>
        </pc:sldMkLst>
        <pc:spChg chg="mod">
          <ac:chgData name="Matthieu De Mari" userId="dfb708c9-d8dc-439f-9a3b-c772bf4a311c" providerId="ADAL" clId="{7BE98B2E-3251-47D7-8075-07384A781265}" dt="2023-09-07T08:25:12.337" v="89" actId="20577"/>
          <ac:spMkLst>
            <pc:docMk/>
            <pc:sldMk cId="166007651" sldId="710"/>
            <ac:spMk id="4" creationId="{551A6AEF-81E1-7B72-BFAE-4A195C700E14}"/>
          </ac:spMkLst>
        </pc:spChg>
      </pc:sldChg>
      <pc:sldChg chg="modSp mod">
        <pc:chgData name="Matthieu De Mari" userId="dfb708c9-d8dc-439f-9a3b-c772bf4a311c" providerId="ADAL" clId="{7BE98B2E-3251-47D7-8075-07384A781265}" dt="2023-09-07T08:25:36.659" v="90" actId="20577"/>
        <pc:sldMkLst>
          <pc:docMk/>
          <pc:sldMk cId="260928215" sldId="712"/>
        </pc:sldMkLst>
        <pc:spChg chg="mod">
          <ac:chgData name="Matthieu De Mari" userId="dfb708c9-d8dc-439f-9a3b-c772bf4a311c" providerId="ADAL" clId="{7BE98B2E-3251-47D7-8075-07384A781265}" dt="2023-09-07T08:25:36.659" v="90" actId="20577"/>
          <ac:spMkLst>
            <pc:docMk/>
            <pc:sldMk cId="260928215" sldId="712"/>
            <ac:spMk id="5" creationId="{961F6334-FE82-AD87-505F-161CAB213516}"/>
          </ac:spMkLst>
        </pc:spChg>
      </pc:sldChg>
      <pc:sldChg chg="modSp mod">
        <pc:chgData name="Matthieu De Mari" userId="dfb708c9-d8dc-439f-9a3b-c772bf4a311c" providerId="ADAL" clId="{7BE98B2E-3251-47D7-8075-07384A781265}" dt="2023-09-07T08:26:03.464" v="92" actId="14100"/>
        <pc:sldMkLst>
          <pc:docMk/>
          <pc:sldMk cId="1097157353" sldId="713"/>
        </pc:sldMkLst>
        <pc:picChg chg="mod">
          <ac:chgData name="Matthieu De Mari" userId="dfb708c9-d8dc-439f-9a3b-c772bf4a311c" providerId="ADAL" clId="{7BE98B2E-3251-47D7-8075-07384A781265}" dt="2023-09-07T08:26:03.464" v="92" actId="14100"/>
          <ac:picMkLst>
            <pc:docMk/>
            <pc:sldMk cId="1097157353" sldId="713"/>
            <ac:picMk id="10" creationId="{4066F7F9-D550-8EAD-28B2-25E7D2C7AAA7}"/>
          </ac:picMkLst>
        </pc:picChg>
      </pc:sldChg>
      <pc:sldChg chg="modSp mod">
        <pc:chgData name="Matthieu De Mari" userId="dfb708c9-d8dc-439f-9a3b-c772bf4a311c" providerId="ADAL" clId="{7BE98B2E-3251-47D7-8075-07384A781265}" dt="2023-09-07T08:26:35.609" v="114" actId="20577"/>
        <pc:sldMkLst>
          <pc:docMk/>
          <pc:sldMk cId="1620199817" sldId="714"/>
        </pc:sldMkLst>
        <pc:spChg chg="mod">
          <ac:chgData name="Matthieu De Mari" userId="dfb708c9-d8dc-439f-9a3b-c772bf4a311c" providerId="ADAL" clId="{7BE98B2E-3251-47D7-8075-07384A781265}" dt="2023-09-07T08:26:35.609" v="114" actId="20577"/>
          <ac:spMkLst>
            <pc:docMk/>
            <pc:sldMk cId="1620199817" sldId="714"/>
            <ac:spMk id="5" creationId="{961F6334-FE82-AD87-505F-161CAB213516}"/>
          </ac:spMkLst>
        </pc:spChg>
      </pc:sldChg>
      <pc:sldChg chg="modSp mod">
        <pc:chgData name="Matthieu De Mari" userId="dfb708c9-d8dc-439f-9a3b-c772bf4a311c" providerId="ADAL" clId="{7BE98B2E-3251-47D7-8075-07384A781265}" dt="2023-09-07T08:27:05.625" v="115" actId="20577"/>
        <pc:sldMkLst>
          <pc:docMk/>
          <pc:sldMk cId="3197456321" sldId="715"/>
        </pc:sldMkLst>
        <pc:spChg chg="mod">
          <ac:chgData name="Matthieu De Mari" userId="dfb708c9-d8dc-439f-9a3b-c772bf4a311c" providerId="ADAL" clId="{7BE98B2E-3251-47D7-8075-07384A781265}" dt="2023-09-07T08:27:05.625" v="115" actId="20577"/>
          <ac:spMkLst>
            <pc:docMk/>
            <pc:sldMk cId="3197456321" sldId="715"/>
            <ac:spMk id="9" creationId="{4E52C102-06E2-77D2-BC2F-00E3A914EACA}"/>
          </ac:spMkLst>
        </pc:spChg>
      </pc:sldChg>
      <pc:sldChg chg="modSp mod">
        <pc:chgData name="Matthieu De Mari" userId="dfb708c9-d8dc-439f-9a3b-c772bf4a311c" providerId="ADAL" clId="{7BE98B2E-3251-47D7-8075-07384A781265}" dt="2023-09-07T08:28:56.800" v="212" actId="20577"/>
        <pc:sldMkLst>
          <pc:docMk/>
          <pc:sldMk cId="2956438081" sldId="717"/>
        </pc:sldMkLst>
        <pc:spChg chg="mod">
          <ac:chgData name="Matthieu De Mari" userId="dfb708c9-d8dc-439f-9a3b-c772bf4a311c" providerId="ADAL" clId="{7BE98B2E-3251-47D7-8075-07384A781265}" dt="2023-09-07T08:28:56.800" v="212" actId="20577"/>
          <ac:spMkLst>
            <pc:docMk/>
            <pc:sldMk cId="2956438081" sldId="717"/>
            <ac:spMk id="3" creationId="{9B0BF8E4-24CC-E7A2-A32A-78A9F3F8B73D}"/>
          </ac:spMkLst>
        </pc:spChg>
      </pc:sldChg>
      <pc:sldChg chg="modSp mod">
        <pc:chgData name="Matthieu De Mari" userId="dfb708c9-d8dc-439f-9a3b-c772bf4a311c" providerId="ADAL" clId="{7BE98B2E-3251-47D7-8075-07384A781265}" dt="2023-09-07T09:47:17.127" v="913" actId="20577"/>
        <pc:sldMkLst>
          <pc:docMk/>
          <pc:sldMk cId="3579785252" sldId="718"/>
        </pc:sldMkLst>
        <pc:spChg chg="mod">
          <ac:chgData name="Matthieu De Mari" userId="dfb708c9-d8dc-439f-9a3b-c772bf4a311c" providerId="ADAL" clId="{7BE98B2E-3251-47D7-8075-07384A781265}" dt="2023-09-07T09:47:17.127" v="913" actId="20577"/>
          <ac:spMkLst>
            <pc:docMk/>
            <pc:sldMk cId="3579785252" sldId="718"/>
            <ac:spMk id="6" creationId="{FD8F353E-FBB8-EF2E-7401-A1B9DD92CA73}"/>
          </ac:spMkLst>
        </pc:spChg>
        <pc:spChg chg="mod">
          <ac:chgData name="Matthieu De Mari" userId="dfb708c9-d8dc-439f-9a3b-c772bf4a311c" providerId="ADAL" clId="{7BE98B2E-3251-47D7-8075-07384A781265}" dt="2023-09-07T09:47:12.274" v="911" actId="27636"/>
          <ac:spMkLst>
            <pc:docMk/>
            <pc:sldMk cId="3579785252" sldId="718"/>
            <ac:spMk id="7" creationId="{2D3BCD59-97A2-8591-C65D-E1D9BD04C68B}"/>
          </ac:spMkLst>
        </pc:spChg>
      </pc:sldChg>
      <pc:sldChg chg="modSp mod">
        <pc:chgData name="Matthieu De Mari" userId="dfb708c9-d8dc-439f-9a3b-c772bf4a311c" providerId="ADAL" clId="{7BE98B2E-3251-47D7-8075-07384A781265}" dt="2023-09-07T08:29:13.046" v="216" actId="313"/>
        <pc:sldMkLst>
          <pc:docMk/>
          <pc:sldMk cId="3239578586" sldId="720"/>
        </pc:sldMkLst>
        <pc:spChg chg="mod">
          <ac:chgData name="Matthieu De Mari" userId="dfb708c9-d8dc-439f-9a3b-c772bf4a311c" providerId="ADAL" clId="{7BE98B2E-3251-47D7-8075-07384A781265}" dt="2023-09-07T08:29:13.046" v="216" actId="313"/>
          <ac:spMkLst>
            <pc:docMk/>
            <pc:sldMk cId="3239578586" sldId="720"/>
            <ac:spMk id="6" creationId="{FD8F353E-FBB8-EF2E-7401-A1B9DD92CA73}"/>
          </ac:spMkLst>
        </pc:spChg>
      </pc:sldChg>
      <pc:sldChg chg="modSp mod">
        <pc:chgData name="Matthieu De Mari" userId="dfb708c9-d8dc-439f-9a3b-c772bf4a311c" providerId="ADAL" clId="{7BE98B2E-3251-47D7-8075-07384A781265}" dt="2023-09-07T08:29:51.498" v="228" actId="20577"/>
        <pc:sldMkLst>
          <pc:docMk/>
          <pc:sldMk cId="1891870137" sldId="721"/>
        </pc:sldMkLst>
        <pc:spChg chg="mod">
          <ac:chgData name="Matthieu De Mari" userId="dfb708c9-d8dc-439f-9a3b-c772bf4a311c" providerId="ADAL" clId="{7BE98B2E-3251-47D7-8075-07384A781265}" dt="2023-09-07T08:29:51.498" v="228" actId="20577"/>
          <ac:spMkLst>
            <pc:docMk/>
            <pc:sldMk cId="1891870137" sldId="721"/>
            <ac:spMk id="6" creationId="{FD8F353E-FBB8-EF2E-7401-A1B9DD92CA73}"/>
          </ac:spMkLst>
        </pc:spChg>
      </pc:sldChg>
      <pc:sldChg chg="modSp mod">
        <pc:chgData name="Matthieu De Mari" userId="dfb708c9-d8dc-439f-9a3b-c772bf4a311c" providerId="ADAL" clId="{7BE98B2E-3251-47D7-8075-07384A781265}" dt="2023-09-07T08:29:46.436" v="225" actId="33524"/>
        <pc:sldMkLst>
          <pc:docMk/>
          <pc:sldMk cId="2256105642" sldId="722"/>
        </pc:sldMkLst>
        <pc:spChg chg="mod">
          <ac:chgData name="Matthieu De Mari" userId="dfb708c9-d8dc-439f-9a3b-c772bf4a311c" providerId="ADAL" clId="{7BE98B2E-3251-47D7-8075-07384A781265}" dt="2023-09-07T08:29:46.436" v="225" actId="33524"/>
          <ac:spMkLst>
            <pc:docMk/>
            <pc:sldMk cId="2256105642" sldId="722"/>
            <ac:spMk id="6" creationId="{FD8F353E-FBB8-EF2E-7401-A1B9DD92CA73}"/>
          </ac:spMkLst>
        </pc:spChg>
      </pc:sldChg>
      <pc:sldChg chg="modSp mod">
        <pc:chgData name="Matthieu De Mari" userId="dfb708c9-d8dc-439f-9a3b-c772bf4a311c" providerId="ADAL" clId="{7BE98B2E-3251-47D7-8075-07384A781265}" dt="2023-09-07T08:41:27.074" v="557" actId="20577"/>
        <pc:sldMkLst>
          <pc:docMk/>
          <pc:sldMk cId="2334035587" sldId="723"/>
        </pc:sldMkLst>
        <pc:spChg chg="mod">
          <ac:chgData name="Matthieu De Mari" userId="dfb708c9-d8dc-439f-9a3b-c772bf4a311c" providerId="ADAL" clId="{7BE98B2E-3251-47D7-8075-07384A781265}" dt="2023-09-07T08:41:27.074" v="557" actId="20577"/>
          <ac:spMkLst>
            <pc:docMk/>
            <pc:sldMk cId="2334035587" sldId="723"/>
            <ac:spMk id="6" creationId="{FD8F353E-FBB8-EF2E-7401-A1B9DD92CA73}"/>
          </ac:spMkLst>
        </pc:spChg>
      </pc:sldChg>
      <pc:sldChg chg="modSp mod">
        <pc:chgData name="Matthieu De Mari" userId="dfb708c9-d8dc-439f-9a3b-c772bf4a311c" providerId="ADAL" clId="{7BE98B2E-3251-47D7-8075-07384A781265}" dt="2023-09-07T08:27:24.082" v="128" actId="27636"/>
        <pc:sldMkLst>
          <pc:docMk/>
          <pc:sldMk cId="3578782894" sldId="724"/>
        </pc:sldMkLst>
        <pc:spChg chg="mod">
          <ac:chgData name="Matthieu De Mari" userId="dfb708c9-d8dc-439f-9a3b-c772bf4a311c" providerId="ADAL" clId="{7BE98B2E-3251-47D7-8075-07384A781265}" dt="2023-09-07T08:27:24.082" v="128" actId="27636"/>
          <ac:spMkLst>
            <pc:docMk/>
            <pc:sldMk cId="3578782894" sldId="724"/>
            <ac:spMk id="2" creationId="{CAB69A75-6F3F-E5CD-62E4-75D97050D326}"/>
          </ac:spMkLst>
        </pc:spChg>
      </pc:sldChg>
      <pc:sldChg chg="modSp mod">
        <pc:chgData name="Matthieu De Mari" userId="dfb708c9-d8dc-439f-9a3b-c772bf4a311c" providerId="ADAL" clId="{7BE98B2E-3251-47D7-8075-07384A781265}" dt="2023-09-07T08:30:37.165" v="239" actId="207"/>
        <pc:sldMkLst>
          <pc:docMk/>
          <pc:sldMk cId="1466307040" sldId="726"/>
        </pc:sldMkLst>
        <pc:spChg chg="mod">
          <ac:chgData name="Matthieu De Mari" userId="dfb708c9-d8dc-439f-9a3b-c772bf4a311c" providerId="ADAL" clId="{7BE98B2E-3251-47D7-8075-07384A781265}" dt="2023-09-07T08:30:37.165" v="239" actId="207"/>
          <ac:spMkLst>
            <pc:docMk/>
            <pc:sldMk cId="1466307040" sldId="726"/>
            <ac:spMk id="5" creationId="{6E1D29A7-4A63-B4BF-C881-D145ED3074C9}"/>
          </ac:spMkLst>
        </pc:spChg>
      </pc:sldChg>
      <pc:sldChg chg="addSp delSp modSp new mod ord modClrScheme chgLayout">
        <pc:chgData name="Matthieu De Mari" userId="dfb708c9-d8dc-439f-9a3b-c772bf4a311c" providerId="ADAL" clId="{7BE98B2E-3251-47D7-8075-07384A781265}" dt="2023-09-07T09:43:28.308" v="857" actId="14100"/>
        <pc:sldMkLst>
          <pc:docMk/>
          <pc:sldMk cId="3649487384" sldId="727"/>
        </pc:sldMkLst>
        <pc:spChg chg="mod ord">
          <ac:chgData name="Matthieu De Mari" userId="dfb708c9-d8dc-439f-9a3b-c772bf4a311c" providerId="ADAL" clId="{7BE98B2E-3251-47D7-8075-07384A781265}" dt="2023-09-07T09:38:38.212" v="703" actId="700"/>
          <ac:spMkLst>
            <pc:docMk/>
            <pc:sldMk cId="3649487384" sldId="727"/>
            <ac:spMk id="2" creationId="{35784485-2DA5-6867-4C51-E98F9669FDBD}"/>
          </ac:spMkLst>
        </pc:spChg>
        <pc:spChg chg="del mod ord">
          <ac:chgData name="Matthieu De Mari" userId="dfb708c9-d8dc-439f-9a3b-c772bf4a311c" providerId="ADAL" clId="{7BE98B2E-3251-47D7-8075-07384A781265}" dt="2023-09-07T08:34:46.305" v="522" actId="700"/>
          <ac:spMkLst>
            <pc:docMk/>
            <pc:sldMk cId="3649487384" sldId="727"/>
            <ac:spMk id="3" creationId="{E48B7785-F3A9-881E-C743-0D802DAF08A3}"/>
          </ac:spMkLst>
        </pc:spChg>
        <pc:spChg chg="del">
          <ac:chgData name="Matthieu De Mari" userId="dfb708c9-d8dc-439f-9a3b-c772bf4a311c" providerId="ADAL" clId="{7BE98B2E-3251-47D7-8075-07384A781265}" dt="2023-09-07T08:34:46.305" v="522" actId="700"/>
          <ac:spMkLst>
            <pc:docMk/>
            <pc:sldMk cId="3649487384" sldId="727"/>
            <ac:spMk id="4" creationId="{B269299F-4E32-9806-BFDD-F295C83A4200}"/>
          </ac:spMkLst>
        </pc:spChg>
        <pc:spChg chg="add del mod ord">
          <ac:chgData name="Matthieu De Mari" userId="dfb708c9-d8dc-439f-9a3b-c772bf4a311c" providerId="ADAL" clId="{7BE98B2E-3251-47D7-8075-07384A781265}" dt="2023-09-07T08:34:48.766" v="523" actId="700"/>
          <ac:spMkLst>
            <pc:docMk/>
            <pc:sldMk cId="3649487384" sldId="727"/>
            <ac:spMk id="5" creationId="{75702DE9-91CA-DCCF-94B8-A2EE04E0A73F}"/>
          </ac:spMkLst>
        </pc:spChg>
        <pc:spChg chg="add mod ord">
          <ac:chgData name="Matthieu De Mari" userId="dfb708c9-d8dc-439f-9a3b-c772bf4a311c" providerId="ADAL" clId="{7BE98B2E-3251-47D7-8075-07384A781265}" dt="2023-09-07T09:38:58.407" v="718" actId="20577"/>
          <ac:spMkLst>
            <pc:docMk/>
            <pc:sldMk cId="3649487384" sldId="727"/>
            <ac:spMk id="6" creationId="{215D9E1F-F6C4-7327-F48B-BE9CE0CBF664}"/>
          </ac:spMkLst>
        </pc:spChg>
        <pc:spChg chg="add mod ord">
          <ac:chgData name="Matthieu De Mari" userId="dfb708c9-d8dc-439f-9a3b-c772bf4a311c" providerId="ADAL" clId="{7BE98B2E-3251-47D7-8075-07384A781265}" dt="2023-09-07T09:43:16.352" v="849" actId="20577"/>
          <ac:spMkLst>
            <pc:docMk/>
            <pc:sldMk cId="3649487384" sldId="727"/>
            <ac:spMk id="7" creationId="{B982B220-5D2F-3C68-913A-1AE25EA704A2}"/>
          </ac:spMkLst>
        </pc:spChg>
        <pc:picChg chg="add mod">
          <ac:chgData name="Matthieu De Mari" userId="dfb708c9-d8dc-439f-9a3b-c772bf4a311c" providerId="ADAL" clId="{7BE98B2E-3251-47D7-8075-07384A781265}" dt="2023-09-07T09:43:28.308" v="857" actId="14100"/>
          <ac:picMkLst>
            <pc:docMk/>
            <pc:sldMk cId="3649487384" sldId="727"/>
            <ac:picMk id="9" creationId="{A9D8BFEE-B7C4-C080-709C-D7D74DA368F8}"/>
          </ac:picMkLst>
        </pc:picChg>
      </pc:sldChg>
      <pc:sldChg chg="modSp add mod">
        <pc:chgData name="Matthieu De Mari" userId="dfb708c9-d8dc-439f-9a3b-c772bf4a311c" providerId="ADAL" clId="{7BE98B2E-3251-47D7-8075-07384A781265}" dt="2023-09-07T09:45:23.548" v="886" actId="20577"/>
        <pc:sldMkLst>
          <pc:docMk/>
          <pc:sldMk cId="2964858646" sldId="728"/>
        </pc:sldMkLst>
        <pc:spChg chg="mod">
          <ac:chgData name="Matthieu De Mari" userId="dfb708c9-d8dc-439f-9a3b-c772bf4a311c" providerId="ADAL" clId="{7BE98B2E-3251-47D7-8075-07384A781265}" dt="2023-09-07T09:45:23.548" v="886" actId="20577"/>
          <ac:spMkLst>
            <pc:docMk/>
            <pc:sldMk cId="2964858646" sldId="728"/>
            <ac:spMk id="7" creationId="{B982B220-5D2F-3C68-913A-1AE25EA704A2}"/>
          </ac:spMkLst>
        </pc:spChg>
      </pc:sldChg>
    </pc:docChg>
  </pc:docChgLst>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8982927D-5FC8-4830-B80D-7DED77779332}"/>
    <pc:docChg chg="undo custSel addSld delSld modSld sldOrd addSection delSection modSection">
      <pc:chgData name="Matthieu De Mari" userId="dfb708c9-d8dc-439f-9a3b-c772bf4a311c" providerId="ADAL" clId="{8982927D-5FC8-4830-B80D-7DED77779332}" dt="2023-04-05T01:49:10.287" v="7330" actId="20577"/>
      <pc:docMkLst>
        <pc:docMk/>
      </pc:docMkLst>
      <pc:sldChg chg="del">
        <pc:chgData name="Matthieu De Mari" userId="dfb708c9-d8dc-439f-9a3b-c772bf4a311c" providerId="ADAL" clId="{8982927D-5FC8-4830-B80D-7DED77779332}" dt="2023-04-03T05:38:16.093" v="339" actId="47"/>
        <pc:sldMkLst>
          <pc:docMk/>
          <pc:sldMk cId="3961348234" sldId="257"/>
        </pc:sldMkLst>
      </pc:sldChg>
      <pc:sldChg chg="del">
        <pc:chgData name="Matthieu De Mari" userId="dfb708c9-d8dc-439f-9a3b-c772bf4a311c" providerId="ADAL" clId="{8982927D-5FC8-4830-B80D-7DED77779332}" dt="2023-04-03T05:38:18.979" v="358" actId="47"/>
        <pc:sldMkLst>
          <pc:docMk/>
          <pc:sldMk cId="1624737128" sldId="267"/>
        </pc:sldMkLst>
      </pc:sldChg>
      <pc:sldChg chg="modSp mod">
        <pc:chgData name="Matthieu De Mari" userId="dfb708c9-d8dc-439f-9a3b-c772bf4a311c" providerId="ADAL" clId="{8982927D-5FC8-4830-B80D-7DED77779332}" dt="2023-04-03T05:31:37.160" v="42" actId="20577"/>
        <pc:sldMkLst>
          <pc:docMk/>
          <pc:sldMk cId="1040156172" sldId="377"/>
        </pc:sldMkLst>
        <pc:spChg chg="mod">
          <ac:chgData name="Matthieu De Mari" userId="dfb708c9-d8dc-439f-9a3b-c772bf4a311c" providerId="ADAL" clId="{8982927D-5FC8-4830-B80D-7DED77779332}" dt="2023-04-03T05:31:37.160" v="42" actId="20577"/>
          <ac:spMkLst>
            <pc:docMk/>
            <pc:sldMk cId="1040156172" sldId="377"/>
            <ac:spMk id="2" creationId="{080CEB46-CC16-4D19-8C2C-AEE9471D8168}"/>
          </ac:spMkLst>
        </pc:spChg>
      </pc:sldChg>
      <pc:sldChg chg="del">
        <pc:chgData name="Matthieu De Mari" userId="dfb708c9-d8dc-439f-9a3b-c772bf4a311c" providerId="ADAL" clId="{8982927D-5FC8-4830-B80D-7DED77779332}" dt="2023-04-03T05:38:18.645" v="356" actId="47"/>
        <pc:sldMkLst>
          <pc:docMk/>
          <pc:sldMk cId="2320791774" sldId="535"/>
        </pc:sldMkLst>
      </pc:sldChg>
      <pc:sldChg chg="add">
        <pc:chgData name="Matthieu De Mari" userId="dfb708c9-d8dc-439f-9a3b-c772bf4a311c" providerId="ADAL" clId="{8982927D-5FC8-4830-B80D-7DED77779332}" dt="2023-04-03T06:18:05.182" v="2663"/>
        <pc:sldMkLst>
          <pc:docMk/>
          <pc:sldMk cId="1508315509" sldId="548"/>
        </pc:sldMkLst>
      </pc:sldChg>
      <pc:sldChg chg="del">
        <pc:chgData name="Matthieu De Mari" userId="dfb708c9-d8dc-439f-9a3b-c772bf4a311c" providerId="ADAL" clId="{8982927D-5FC8-4830-B80D-7DED77779332}" dt="2023-04-03T05:38:36.543" v="393" actId="47"/>
        <pc:sldMkLst>
          <pc:docMk/>
          <pc:sldMk cId="1950422260" sldId="566"/>
        </pc:sldMkLst>
      </pc:sldChg>
      <pc:sldChg chg="del">
        <pc:chgData name="Matthieu De Mari" userId="dfb708c9-d8dc-439f-9a3b-c772bf4a311c" providerId="ADAL" clId="{8982927D-5FC8-4830-B80D-7DED77779332}" dt="2023-04-03T05:38:36.543" v="393" actId="47"/>
        <pc:sldMkLst>
          <pc:docMk/>
          <pc:sldMk cId="896796571" sldId="572"/>
        </pc:sldMkLst>
      </pc:sldChg>
      <pc:sldChg chg="del">
        <pc:chgData name="Matthieu De Mari" userId="dfb708c9-d8dc-439f-9a3b-c772bf4a311c" providerId="ADAL" clId="{8982927D-5FC8-4830-B80D-7DED77779332}" dt="2023-04-03T05:38:35.033" v="392" actId="47"/>
        <pc:sldMkLst>
          <pc:docMk/>
          <pc:sldMk cId="3998587263" sldId="604"/>
        </pc:sldMkLst>
      </pc:sldChg>
      <pc:sldChg chg="del">
        <pc:chgData name="Matthieu De Mari" userId="dfb708c9-d8dc-439f-9a3b-c772bf4a311c" providerId="ADAL" clId="{8982927D-5FC8-4830-B80D-7DED77779332}" dt="2023-04-03T05:38:35.033" v="392" actId="47"/>
        <pc:sldMkLst>
          <pc:docMk/>
          <pc:sldMk cId="2332089056" sldId="605"/>
        </pc:sldMkLst>
      </pc:sldChg>
      <pc:sldChg chg="del">
        <pc:chgData name="Matthieu De Mari" userId="dfb708c9-d8dc-439f-9a3b-c772bf4a311c" providerId="ADAL" clId="{8982927D-5FC8-4830-B80D-7DED77779332}" dt="2023-04-03T05:38:35.033" v="392" actId="47"/>
        <pc:sldMkLst>
          <pc:docMk/>
          <pc:sldMk cId="3380515668" sldId="606"/>
        </pc:sldMkLst>
      </pc:sldChg>
      <pc:sldChg chg="del">
        <pc:chgData name="Matthieu De Mari" userId="dfb708c9-d8dc-439f-9a3b-c772bf4a311c" providerId="ADAL" clId="{8982927D-5FC8-4830-B80D-7DED77779332}" dt="2023-04-03T05:38:35.033" v="392" actId="47"/>
        <pc:sldMkLst>
          <pc:docMk/>
          <pc:sldMk cId="12367321" sldId="607"/>
        </pc:sldMkLst>
      </pc:sldChg>
      <pc:sldChg chg="del">
        <pc:chgData name="Matthieu De Mari" userId="dfb708c9-d8dc-439f-9a3b-c772bf4a311c" providerId="ADAL" clId="{8982927D-5FC8-4830-B80D-7DED77779332}" dt="2023-04-03T05:38:35.033" v="392" actId="47"/>
        <pc:sldMkLst>
          <pc:docMk/>
          <pc:sldMk cId="232896370" sldId="608"/>
        </pc:sldMkLst>
      </pc:sldChg>
      <pc:sldChg chg="del">
        <pc:chgData name="Matthieu De Mari" userId="dfb708c9-d8dc-439f-9a3b-c772bf4a311c" providerId="ADAL" clId="{8982927D-5FC8-4830-B80D-7DED77779332}" dt="2023-04-03T05:38:35.033" v="392" actId="47"/>
        <pc:sldMkLst>
          <pc:docMk/>
          <pc:sldMk cId="1235188203" sldId="609"/>
        </pc:sldMkLst>
      </pc:sldChg>
      <pc:sldChg chg="del">
        <pc:chgData name="Matthieu De Mari" userId="dfb708c9-d8dc-439f-9a3b-c772bf4a311c" providerId="ADAL" clId="{8982927D-5FC8-4830-B80D-7DED77779332}" dt="2023-04-03T05:38:35.033" v="392" actId="47"/>
        <pc:sldMkLst>
          <pc:docMk/>
          <pc:sldMk cId="2698682635" sldId="610"/>
        </pc:sldMkLst>
      </pc:sldChg>
      <pc:sldChg chg="del">
        <pc:chgData name="Matthieu De Mari" userId="dfb708c9-d8dc-439f-9a3b-c772bf4a311c" providerId="ADAL" clId="{8982927D-5FC8-4830-B80D-7DED77779332}" dt="2023-04-03T05:38:32.931" v="391" actId="47"/>
        <pc:sldMkLst>
          <pc:docMk/>
          <pc:sldMk cId="2392385135" sldId="613"/>
        </pc:sldMkLst>
      </pc:sldChg>
      <pc:sldChg chg="del">
        <pc:chgData name="Matthieu De Mari" userId="dfb708c9-d8dc-439f-9a3b-c772bf4a311c" providerId="ADAL" clId="{8982927D-5FC8-4830-B80D-7DED77779332}" dt="2023-04-03T05:38:31.486" v="390" actId="47"/>
        <pc:sldMkLst>
          <pc:docMk/>
          <pc:sldMk cId="324111392" sldId="615"/>
        </pc:sldMkLst>
      </pc:sldChg>
      <pc:sldChg chg="del">
        <pc:chgData name="Matthieu De Mari" userId="dfb708c9-d8dc-439f-9a3b-c772bf4a311c" providerId="ADAL" clId="{8982927D-5FC8-4830-B80D-7DED77779332}" dt="2023-04-03T05:38:29.994" v="389" actId="47"/>
        <pc:sldMkLst>
          <pc:docMk/>
          <pc:sldMk cId="690046862" sldId="616"/>
        </pc:sldMkLst>
      </pc:sldChg>
      <pc:sldChg chg="del">
        <pc:chgData name="Matthieu De Mari" userId="dfb708c9-d8dc-439f-9a3b-c772bf4a311c" providerId="ADAL" clId="{8982927D-5FC8-4830-B80D-7DED77779332}" dt="2023-04-03T05:38:29.994" v="389" actId="47"/>
        <pc:sldMkLst>
          <pc:docMk/>
          <pc:sldMk cId="1114995873" sldId="617"/>
        </pc:sldMkLst>
      </pc:sldChg>
      <pc:sldChg chg="del">
        <pc:chgData name="Matthieu De Mari" userId="dfb708c9-d8dc-439f-9a3b-c772bf4a311c" providerId="ADAL" clId="{8982927D-5FC8-4830-B80D-7DED77779332}" dt="2023-04-03T05:38:35.033" v="392" actId="47"/>
        <pc:sldMkLst>
          <pc:docMk/>
          <pc:sldMk cId="4283000246" sldId="618"/>
        </pc:sldMkLst>
      </pc:sldChg>
      <pc:sldChg chg="del">
        <pc:chgData name="Matthieu De Mari" userId="dfb708c9-d8dc-439f-9a3b-c772bf4a311c" providerId="ADAL" clId="{8982927D-5FC8-4830-B80D-7DED77779332}" dt="2023-04-03T05:38:29.994" v="389" actId="47"/>
        <pc:sldMkLst>
          <pc:docMk/>
          <pc:sldMk cId="2225562590" sldId="625"/>
        </pc:sldMkLst>
      </pc:sldChg>
      <pc:sldChg chg="del">
        <pc:chgData name="Matthieu De Mari" userId="dfb708c9-d8dc-439f-9a3b-c772bf4a311c" providerId="ADAL" clId="{8982927D-5FC8-4830-B80D-7DED77779332}" dt="2023-04-03T05:38:29.994" v="389" actId="47"/>
        <pc:sldMkLst>
          <pc:docMk/>
          <pc:sldMk cId="478223017" sldId="626"/>
        </pc:sldMkLst>
      </pc:sldChg>
      <pc:sldChg chg="del">
        <pc:chgData name="Matthieu De Mari" userId="dfb708c9-d8dc-439f-9a3b-c772bf4a311c" providerId="ADAL" clId="{8982927D-5FC8-4830-B80D-7DED77779332}" dt="2023-04-03T05:38:29.994" v="389" actId="47"/>
        <pc:sldMkLst>
          <pc:docMk/>
          <pc:sldMk cId="3314089761" sldId="627"/>
        </pc:sldMkLst>
      </pc:sldChg>
      <pc:sldChg chg="del">
        <pc:chgData name="Matthieu De Mari" userId="dfb708c9-d8dc-439f-9a3b-c772bf4a311c" providerId="ADAL" clId="{8982927D-5FC8-4830-B80D-7DED77779332}" dt="2023-04-03T05:38:29.994" v="389" actId="47"/>
        <pc:sldMkLst>
          <pc:docMk/>
          <pc:sldMk cId="145938198" sldId="630"/>
        </pc:sldMkLst>
      </pc:sldChg>
      <pc:sldChg chg="del">
        <pc:chgData name="Matthieu De Mari" userId="dfb708c9-d8dc-439f-9a3b-c772bf4a311c" providerId="ADAL" clId="{8982927D-5FC8-4830-B80D-7DED77779332}" dt="2023-04-03T05:38:22.983" v="382" actId="47"/>
        <pc:sldMkLst>
          <pc:docMk/>
          <pc:sldMk cId="2282127814" sldId="632"/>
        </pc:sldMkLst>
      </pc:sldChg>
      <pc:sldChg chg="del">
        <pc:chgData name="Matthieu De Mari" userId="dfb708c9-d8dc-439f-9a3b-c772bf4a311c" providerId="ADAL" clId="{8982927D-5FC8-4830-B80D-7DED77779332}" dt="2023-04-03T05:38:19.115" v="359" actId="47"/>
        <pc:sldMkLst>
          <pc:docMk/>
          <pc:sldMk cId="2211946059" sldId="633"/>
        </pc:sldMkLst>
      </pc:sldChg>
      <pc:sldChg chg="del">
        <pc:chgData name="Matthieu De Mari" userId="dfb708c9-d8dc-439f-9a3b-c772bf4a311c" providerId="ADAL" clId="{8982927D-5FC8-4830-B80D-7DED77779332}" dt="2023-04-03T05:38:18.159" v="353" actId="47"/>
        <pc:sldMkLst>
          <pc:docMk/>
          <pc:sldMk cId="1608646243" sldId="635"/>
        </pc:sldMkLst>
      </pc:sldChg>
      <pc:sldChg chg="del">
        <pc:chgData name="Matthieu De Mari" userId="dfb708c9-d8dc-439f-9a3b-c772bf4a311c" providerId="ADAL" clId="{8982927D-5FC8-4830-B80D-7DED77779332}" dt="2023-04-03T05:38:16.349" v="341" actId="47"/>
        <pc:sldMkLst>
          <pc:docMk/>
          <pc:sldMk cId="767657182" sldId="636"/>
        </pc:sldMkLst>
      </pc:sldChg>
      <pc:sldChg chg="del">
        <pc:chgData name="Matthieu De Mari" userId="dfb708c9-d8dc-439f-9a3b-c772bf4a311c" providerId="ADAL" clId="{8982927D-5FC8-4830-B80D-7DED77779332}" dt="2023-04-03T05:38:17.266" v="346" actId="47"/>
        <pc:sldMkLst>
          <pc:docMk/>
          <pc:sldMk cId="3875543137" sldId="637"/>
        </pc:sldMkLst>
      </pc:sldChg>
      <pc:sldChg chg="del">
        <pc:chgData name="Matthieu De Mari" userId="dfb708c9-d8dc-439f-9a3b-c772bf4a311c" providerId="ADAL" clId="{8982927D-5FC8-4830-B80D-7DED77779332}" dt="2023-04-03T05:38:16.810" v="343" actId="47"/>
        <pc:sldMkLst>
          <pc:docMk/>
          <pc:sldMk cId="2599086613" sldId="638"/>
        </pc:sldMkLst>
      </pc:sldChg>
      <pc:sldChg chg="del">
        <pc:chgData name="Matthieu De Mari" userId="dfb708c9-d8dc-439f-9a3b-c772bf4a311c" providerId="ADAL" clId="{8982927D-5FC8-4830-B80D-7DED77779332}" dt="2023-04-03T05:38:22.778" v="381" actId="47"/>
        <pc:sldMkLst>
          <pc:docMk/>
          <pc:sldMk cId="967026721" sldId="641"/>
        </pc:sldMkLst>
      </pc:sldChg>
      <pc:sldChg chg="del">
        <pc:chgData name="Matthieu De Mari" userId="dfb708c9-d8dc-439f-9a3b-c772bf4a311c" providerId="ADAL" clId="{8982927D-5FC8-4830-B80D-7DED77779332}" dt="2023-04-03T05:38:22.554" v="380" actId="47"/>
        <pc:sldMkLst>
          <pc:docMk/>
          <pc:sldMk cId="1277121450" sldId="642"/>
        </pc:sldMkLst>
      </pc:sldChg>
      <pc:sldChg chg="del">
        <pc:chgData name="Matthieu De Mari" userId="dfb708c9-d8dc-439f-9a3b-c772bf4a311c" providerId="ADAL" clId="{8982927D-5FC8-4830-B80D-7DED77779332}" dt="2023-04-03T05:38:22.438" v="379" actId="47"/>
        <pc:sldMkLst>
          <pc:docMk/>
          <pc:sldMk cId="217772614" sldId="643"/>
        </pc:sldMkLst>
      </pc:sldChg>
      <pc:sldChg chg="del">
        <pc:chgData name="Matthieu De Mari" userId="dfb708c9-d8dc-439f-9a3b-c772bf4a311c" providerId="ADAL" clId="{8982927D-5FC8-4830-B80D-7DED77779332}" dt="2023-04-03T05:38:22.273" v="378" actId="47"/>
        <pc:sldMkLst>
          <pc:docMk/>
          <pc:sldMk cId="2381005527" sldId="645"/>
        </pc:sldMkLst>
      </pc:sldChg>
      <pc:sldChg chg="del">
        <pc:chgData name="Matthieu De Mari" userId="dfb708c9-d8dc-439f-9a3b-c772bf4a311c" providerId="ADAL" clId="{8982927D-5FC8-4830-B80D-7DED77779332}" dt="2023-04-03T05:38:22.139" v="377" actId="47"/>
        <pc:sldMkLst>
          <pc:docMk/>
          <pc:sldMk cId="1233052627" sldId="649"/>
        </pc:sldMkLst>
      </pc:sldChg>
      <pc:sldChg chg="del">
        <pc:chgData name="Matthieu De Mari" userId="dfb708c9-d8dc-439f-9a3b-c772bf4a311c" providerId="ADAL" clId="{8982927D-5FC8-4830-B80D-7DED77779332}" dt="2023-04-03T05:38:20.632" v="368" actId="47"/>
        <pc:sldMkLst>
          <pc:docMk/>
          <pc:sldMk cId="304827989" sldId="650"/>
        </pc:sldMkLst>
      </pc:sldChg>
      <pc:sldChg chg="del">
        <pc:chgData name="Matthieu De Mari" userId="dfb708c9-d8dc-439f-9a3b-c772bf4a311c" providerId="ADAL" clId="{8982927D-5FC8-4830-B80D-7DED77779332}" dt="2023-04-03T05:38:21.906" v="376" actId="47"/>
        <pc:sldMkLst>
          <pc:docMk/>
          <pc:sldMk cId="3717161183" sldId="651"/>
        </pc:sldMkLst>
      </pc:sldChg>
      <pc:sldChg chg="del">
        <pc:chgData name="Matthieu De Mari" userId="dfb708c9-d8dc-439f-9a3b-c772bf4a311c" providerId="ADAL" clId="{8982927D-5FC8-4830-B80D-7DED77779332}" dt="2023-04-03T05:38:20.891" v="369" actId="47"/>
        <pc:sldMkLst>
          <pc:docMk/>
          <pc:sldMk cId="3643453173" sldId="652"/>
        </pc:sldMkLst>
      </pc:sldChg>
      <pc:sldChg chg="del">
        <pc:chgData name="Matthieu De Mari" userId="dfb708c9-d8dc-439f-9a3b-c772bf4a311c" providerId="ADAL" clId="{8982927D-5FC8-4830-B80D-7DED77779332}" dt="2023-04-03T05:38:21.156" v="371" actId="47"/>
        <pc:sldMkLst>
          <pc:docMk/>
          <pc:sldMk cId="152656004" sldId="653"/>
        </pc:sldMkLst>
      </pc:sldChg>
      <pc:sldChg chg="del">
        <pc:chgData name="Matthieu De Mari" userId="dfb708c9-d8dc-439f-9a3b-c772bf4a311c" providerId="ADAL" clId="{8982927D-5FC8-4830-B80D-7DED77779332}" dt="2023-04-03T05:38:21.855" v="375" actId="47"/>
        <pc:sldMkLst>
          <pc:docMk/>
          <pc:sldMk cId="629423183" sldId="654"/>
        </pc:sldMkLst>
      </pc:sldChg>
      <pc:sldChg chg="del">
        <pc:chgData name="Matthieu De Mari" userId="dfb708c9-d8dc-439f-9a3b-c772bf4a311c" providerId="ADAL" clId="{8982927D-5FC8-4830-B80D-7DED77779332}" dt="2023-04-03T05:38:21.578" v="374" actId="47"/>
        <pc:sldMkLst>
          <pc:docMk/>
          <pc:sldMk cId="1981122513" sldId="655"/>
        </pc:sldMkLst>
      </pc:sldChg>
      <pc:sldChg chg="del">
        <pc:chgData name="Matthieu De Mari" userId="dfb708c9-d8dc-439f-9a3b-c772bf4a311c" providerId="ADAL" clId="{8982927D-5FC8-4830-B80D-7DED77779332}" dt="2023-04-03T05:38:21.436" v="373" actId="47"/>
        <pc:sldMkLst>
          <pc:docMk/>
          <pc:sldMk cId="1572258975" sldId="656"/>
        </pc:sldMkLst>
      </pc:sldChg>
      <pc:sldChg chg="del">
        <pc:chgData name="Matthieu De Mari" userId="dfb708c9-d8dc-439f-9a3b-c772bf4a311c" providerId="ADAL" clId="{8982927D-5FC8-4830-B80D-7DED77779332}" dt="2023-04-03T05:38:21.296" v="372" actId="47"/>
        <pc:sldMkLst>
          <pc:docMk/>
          <pc:sldMk cId="1887755165" sldId="657"/>
        </pc:sldMkLst>
      </pc:sldChg>
      <pc:sldChg chg="del">
        <pc:chgData name="Matthieu De Mari" userId="dfb708c9-d8dc-439f-9a3b-c772bf4a311c" providerId="ADAL" clId="{8982927D-5FC8-4830-B80D-7DED77779332}" dt="2023-04-03T05:38:21.051" v="370" actId="47"/>
        <pc:sldMkLst>
          <pc:docMk/>
          <pc:sldMk cId="3624671359" sldId="658"/>
        </pc:sldMkLst>
      </pc:sldChg>
      <pc:sldChg chg="del">
        <pc:chgData name="Matthieu De Mari" userId="dfb708c9-d8dc-439f-9a3b-c772bf4a311c" providerId="ADAL" clId="{8982927D-5FC8-4830-B80D-7DED77779332}" dt="2023-04-03T05:38:20.549" v="367" actId="47"/>
        <pc:sldMkLst>
          <pc:docMk/>
          <pc:sldMk cId="383223004" sldId="661"/>
        </pc:sldMkLst>
      </pc:sldChg>
      <pc:sldChg chg="addSp delSp modSp add mod modClrScheme chgLayout">
        <pc:chgData name="Matthieu De Mari" userId="dfb708c9-d8dc-439f-9a3b-c772bf4a311c" providerId="ADAL" clId="{8982927D-5FC8-4830-B80D-7DED77779332}" dt="2023-04-03T06:27:04.864" v="3342"/>
        <pc:sldMkLst>
          <pc:docMk/>
          <pc:sldMk cId="2303339168" sldId="661"/>
        </pc:sldMkLst>
        <pc:spChg chg="mod ord">
          <ac:chgData name="Matthieu De Mari" userId="dfb708c9-d8dc-439f-9a3b-c772bf4a311c" providerId="ADAL" clId="{8982927D-5FC8-4830-B80D-7DED77779332}" dt="2023-04-03T06:27:04.864" v="3342"/>
          <ac:spMkLst>
            <pc:docMk/>
            <pc:sldMk cId="2303339168" sldId="661"/>
            <ac:spMk id="2" creationId="{D4795DED-4F6A-4420-1474-79C41D9C7151}"/>
          </ac:spMkLst>
        </pc:spChg>
        <pc:spChg chg="mod ord">
          <ac:chgData name="Matthieu De Mari" userId="dfb708c9-d8dc-439f-9a3b-c772bf4a311c" providerId="ADAL" clId="{8982927D-5FC8-4830-B80D-7DED77779332}" dt="2023-04-03T06:23:26.339" v="3164" actId="113"/>
          <ac:spMkLst>
            <pc:docMk/>
            <pc:sldMk cId="2303339168" sldId="661"/>
            <ac:spMk id="3" creationId="{A01BD820-1F4B-CA48-6D02-F8A6442E8629}"/>
          </ac:spMkLst>
        </pc:spChg>
        <pc:spChg chg="add del mod ord">
          <ac:chgData name="Matthieu De Mari" userId="dfb708c9-d8dc-439f-9a3b-c772bf4a311c" providerId="ADAL" clId="{8982927D-5FC8-4830-B80D-7DED77779332}" dt="2023-04-03T06:22:48.564" v="3124" actId="478"/>
          <ac:spMkLst>
            <pc:docMk/>
            <pc:sldMk cId="2303339168" sldId="661"/>
            <ac:spMk id="4" creationId="{6ADE9398-BEC8-E3DF-B808-0897715BC814}"/>
          </ac:spMkLst>
        </pc:spChg>
        <pc:picChg chg="add mod">
          <ac:chgData name="Matthieu De Mari" userId="dfb708c9-d8dc-439f-9a3b-c772bf4a311c" providerId="ADAL" clId="{8982927D-5FC8-4830-B80D-7DED77779332}" dt="2023-04-03T06:23:38.772" v="3169" actId="1076"/>
          <ac:picMkLst>
            <pc:docMk/>
            <pc:sldMk cId="2303339168" sldId="661"/>
            <ac:picMk id="5" creationId="{84FAA589-4685-29ED-90DF-98E457F6C31A}"/>
          </ac:picMkLst>
        </pc:picChg>
        <pc:picChg chg="mod">
          <ac:chgData name="Matthieu De Mari" userId="dfb708c9-d8dc-439f-9a3b-c772bf4a311c" providerId="ADAL" clId="{8982927D-5FC8-4830-B80D-7DED77779332}" dt="2023-04-03T06:23:30.849" v="3165" actId="1076"/>
          <ac:picMkLst>
            <pc:docMk/>
            <pc:sldMk cId="2303339168" sldId="661"/>
            <ac:picMk id="11" creationId="{D9D0A523-70C9-0F50-DEBA-6DB69D7F3F5A}"/>
          </ac:picMkLst>
        </pc:picChg>
      </pc:sldChg>
      <pc:sldChg chg="del">
        <pc:chgData name="Matthieu De Mari" userId="dfb708c9-d8dc-439f-9a3b-c772bf4a311c" providerId="ADAL" clId="{8982927D-5FC8-4830-B80D-7DED77779332}" dt="2023-04-03T05:38:20.373" v="366" actId="47"/>
        <pc:sldMkLst>
          <pc:docMk/>
          <pc:sldMk cId="2087661601" sldId="662"/>
        </pc:sldMkLst>
      </pc:sldChg>
      <pc:sldChg chg="del">
        <pc:chgData name="Matthieu De Mari" userId="dfb708c9-d8dc-439f-9a3b-c772bf4a311c" providerId="ADAL" clId="{8982927D-5FC8-4830-B80D-7DED77779332}" dt="2023-04-03T05:38:20.207" v="365" actId="47"/>
        <pc:sldMkLst>
          <pc:docMk/>
          <pc:sldMk cId="3035315714" sldId="663"/>
        </pc:sldMkLst>
      </pc:sldChg>
      <pc:sldChg chg="del">
        <pc:chgData name="Matthieu De Mari" userId="dfb708c9-d8dc-439f-9a3b-c772bf4a311c" providerId="ADAL" clId="{8982927D-5FC8-4830-B80D-7DED77779332}" dt="2023-04-03T05:38:19.819" v="363" actId="47"/>
        <pc:sldMkLst>
          <pc:docMk/>
          <pc:sldMk cId="3559974155" sldId="664"/>
        </pc:sldMkLst>
      </pc:sldChg>
      <pc:sldChg chg="del">
        <pc:chgData name="Matthieu De Mari" userId="dfb708c9-d8dc-439f-9a3b-c772bf4a311c" providerId="ADAL" clId="{8982927D-5FC8-4830-B80D-7DED77779332}" dt="2023-04-03T05:38:19.957" v="364" actId="47"/>
        <pc:sldMkLst>
          <pc:docMk/>
          <pc:sldMk cId="2645681835" sldId="665"/>
        </pc:sldMkLst>
      </pc:sldChg>
      <pc:sldChg chg="del">
        <pc:chgData name="Matthieu De Mari" userId="dfb708c9-d8dc-439f-9a3b-c772bf4a311c" providerId="ADAL" clId="{8982927D-5FC8-4830-B80D-7DED77779332}" dt="2023-04-03T05:38:19.665" v="362" actId="47"/>
        <pc:sldMkLst>
          <pc:docMk/>
          <pc:sldMk cId="3576498149" sldId="666"/>
        </pc:sldMkLst>
      </pc:sldChg>
      <pc:sldChg chg="del">
        <pc:chgData name="Matthieu De Mari" userId="dfb708c9-d8dc-439f-9a3b-c772bf4a311c" providerId="ADAL" clId="{8982927D-5FC8-4830-B80D-7DED77779332}" dt="2023-04-03T05:38:19.300" v="360" actId="47"/>
        <pc:sldMkLst>
          <pc:docMk/>
          <pc:sldMk cId="2448132734" sldId="667"/>
        </pc:sldMkLst>
      </pc:sldChg>
      <pc:sldChg chg="del">
        <pc:chgData name="Matthieu De Mari" userId="dfb708c9-d8dc-439f-9a3b-c772bf4a311c" providerId="ADAL" clId="{8982927D-5FC8-4830-B80D-7DED77779332}" dt="2023-04-03T05:38:19.475" v="361" actId="47"/>
        <pc:sldMkLst>
          <pc:docMk/>
          <pc:sldMk cId="1294159851" sldId="668"/>
        </pc:sldMkLst>
      </pc:sldChg>
      <pc:sldChg chg="del">
        <pc:chgData name="Matthieu De Mari" userId="dfb708c9-d8dc-439f-9a3b-c772bf4a311c" providerId="ADAL" clId="{8982927D-5FC8-4830-B80D-7DED77779332}" dt="2023-04-03T05:38:18.030" v="352" actId="47"/>
        <pc:sldMkLst>
          <pc:docMk/>
          <pc:sldMk cId="1063985533" sldId="669"/>
        </pc:sldMkLst>
      </pc:sldChg>
      <pc:sldChg chg="del">
        <pc:chgData name="Matthieu De Mari" userId="dfb708c9-d8dc-439f-9a3b-c772bf4a311c" providerId="ADAL" clId="{8982927D-5FC8-4830-B80D-7DED77779332}" dt="2023-04-03T05:38:17.696" v="350" actId="47"/>
        <pc:sldMkLst>
          <pc:docMk/>
          <pc:sldMk cId="3002271023" sldId="670"/>
        </pc:sldMkLst>
      </pc:sldChg>
      <pc:sldChg chg="del">
        <pc:chgData name="Matthieu De Mari" userId="dfb708c9-d8dc-439f-9a3b-c772bf4a311c" providerId="ADAL" clId="{8982927D-5FC8-4830-B80D-7DED77779332}" dt="2023-04-03T05:38:17.861" v="351" actId="47"/>
        <pc:sldMkLst>
          <pc:docMk/>
          <pc:sldMk cId="278028184" sldId="671"/>
        </pc:sldMkLst>
      </pc:sldChg>
      <pc:sldChg chg="del">
        <pc:chgData name="Matthieu De Mari" userId="dfb708c9-d8dc-439f-9a3b-c772bf4a311c" providerId="ADAL" clId="{8982927D-5FC8-4830-B80D-7DED77779332}" dt="2023-04-03T05:38:17.544" v="349" actId="47"/>
        <pc:sldMkLst>
          <pc:docMk/>
          <pc:sldMk cId="3241301084" sldId="672"/>
        </pc:sldMkLst>
      </pc:sldChg>
      <pc:sldChg chg="del">
        <pc:chgData name="Matthieu De Mari" userId="dfb708c9-d8dc-439f-9a3b-c772bf4a311c" providerId="ADAL" clId="{8982927D-5FC8-4830-B80D-7DED77779332}" dt="2023-04-03T05:38:17.397" v="348" actId="47"/>
        <pc:sldMkLst>
          <pc:docMk/>
          <pc:sldMk cId="4015266761" sldId="673"/>
        </pc:sldMkLst>
      </pc:sldChg>
      <pc:sldChg chg="del">
        <pc:chgData name="Matthieu De Mari" userId="dfb708c9-d8dc-439f-9a3b-c772bf4a311c" providerId="ADAL" clId="{8982927D-5FC8-4830-B80D-7DED77779332}" dt="2023-04-03T05:38:17.281" v="347" actId="47"/>
        <pc:sldMkLst>
          <pc:docMk/>
          <pc:sldMk cId="4136466441" sldId="674"/>
        </pc:sldMkLst>
      </pc:sldChg>
      <pc:sldChg chg="del">
        <pc:chgData name="Matthieu De Mari" userId="dfb708c9-d8dc-439f-9a3b-c772bf4a311c" providerId="ADAL" clId="{8982927D-5FC8-4830-B80D-7DED77779332}" dt="2023-04-03T05:38:17.156" v="345" actId="47"/>
        <pc:sldMkLst>
          <pc:docMk/>
          <pc:sldMk cId="2421120945" sldId="675"/>
        </pc:sldMkLst>
      </pc:sldChg>
      <pc:sldChg chg="del">
        <pc:chgData name="Matthieu De Mari" userId="dfb708c9-d8dc-439f-9a3b-c772bf4a311c" providerId="ADAL" clId="{8982927D-5FC8-4830-B80D-7DED77779332}" dt="2023-04-03T05:38:17.020" v="344" actId="47"/>
        <pc:sldMkLst>
          <pc:docMk/>
          <pc:sldMk cId="2006486705" sldId="676"/>
        </pc:sldMkLst>
      </pc:sldChg>
      <pc:sldChg chg="del">
        <pc:chgData name="Matthieu De Mari" userId="dfb708c9-d8dc-439f-9a3b-c772bf4a311c" providerId="ADAL" clId="{8982927D-5FC8-4830-B80D-7DED77779332}" dt="2023-04-03T05:38:16.514" v="342" actId="47"/>
        <pc:sldMkLst>
          <pc:docMk/>
          <pc:sldMk cId="3985725824" sldId="677"/>
        </pc:sldMkLst>
      </pc:sldChg>
      <pc:sldChg chg="del">
        <pc:chgData name="Matthieu De Mari" userId="dfb708c9-d8dc-439f-9a3b-c772bf4a311c" providerId="ADAL" clId="{8982927D-5FC8-4830-B80D-7DED77779332}" dt="2023-04-03T05:38:16.215" v="340" actId="47"/>
        <pc:sldMkLst>
          <pc:docMk/>
          <pc:sldMk cId="2758040485" sldId="678"/>
        </pc:sldMkLst>
      </pc:sldChg>
      <pc:sldChg chg="del">
        <pc:chgData name="Matthieu De Mari" userId="dfb708c9-d8dc-439f-9a3b-c772bf4a311c" providerId="ADAL" clId="{8982927D-5FC8-4830-B80D-7DED77779332}" dt="2023-04-03T05:38:16.093" v="339" actId="47"/>
        <pc:sldMkLst>
          <pc:docMk/>
          <pc:sldMk cId="2017719165" sldId="679"/>
        </pc:sldMkLst>
      </pc:sldChg>
      <pc:sldChg chg="del">
        <pc:chgData name="Matthieu De Mari" userId="dfb708c9-d8dc-439f-9a3b-c772bf4a311c" providerId="ADAL" clId="{8982927D-5FC8-4830-B80D-7DED77779332}" dt="2023-04-03T05:38:32.931" v="391" actId="47"/>
        <pc:sldMkLst>
          <pc:docMk/>
          <pc:sldMk cId="3971470198" sldId="685"/>
        </pc:sldMkLst>
      </pc:sldChg>
      <pc:sldChg chg="del">
        <pc:chgData name="Matthieu De Mari" userId="dfb708c9-d8dc-439f-9a3b-c772bf4a311c" providerId="ADAL" clId="{8982927D-5FC8-4830-B80D-7DED77779332}" dt="2023-04-03T05:38:32.931" v="391" actId="47"/>
        <pc:sldMkLst>
          <pc:docMk/>
          <pc:sldMk cId="1636593891" sldId="686"/>
        </pc:sldMkLst>
      </pc:sldChg>
      <pc:sldChg chg="del">
        <pc:chgData name="Matthieu De Mari" userId="dfb708c9-d8dc-439f-9a3b-c772bf4a311c" providerId="ADAL" clId="{8982927D-5FC8-4830-B80D-7DED77779332}" dt="2023-04-03T05:38:31.486" v="390" actId="47"/>
        <pc:sldMkLst>
          <pc:docMk/>
          <pc:sldMk cId="1208186261" sldId="687"/>
        </pc:sldMkLst>
      </pc:sldChg>
      <pc:sldChg chg="del">
        <pc:chgData name="Matthieu De Mari" userId="dfb708c9-d8dc-439f-9a3b-c772bf4a311c" providerId="ADAL" clId="{8982927D-5FC8-4830-B80D-7DED77779332}" dt="2023-04-03T05:38:31.486" v="390" actId="47"/>
        <pc:sldMkLst>
          <pc:docMk/>
          <pc:sldMk cId="1710811837" sldId="688"/>
        </pc:sldMkLst>
      </pc:sldChg>
      <pc:sldChg chg="del">
        <pc:chgData name="Matthieu De Mari" userId="dfb708c9-d8dc-439f-9a3b-c772bf4a311c" providerId="ADAL" clId="{8982927D-5FC8-4830-B80D-7DED77779332}" dt="2023-04-03T05:38:29.994" v="389" actId="47"/>
        <pc:sldMkLst>
          <pc:docMk/>
          <pc:sldMk cId="3030094806" sldId="689"/>
        </pc:sldMkLst>
      </pc:sldChg>
      <pc:sldChg chg="del">
        <pc:chgData name="Matthieu De Mari" userId="dfb708c9-d8dc-439f-9a3b-c772bf4a311c" providerId="ADAL" clId="{8982927D-5FC8-4830-B80D-7DED77779332}" dt="2023-04-03T05:38:23.186" v="383" actId="47"/>
        <pc:sldMkLst>
          <pc:docMk/>
          <pc:sldMk cId="1470611995" sldId="690"/>
        </pc:sldMkLst>
      </pc:sldChg>
      <pc:sldChg chg="modSp mod">
        <pc:chgData name="Matthieu De Mari" userId="dfb708c9-d8dc-439f-9a3b-c772bf4a311c" providerId="ADAL" clId="{8982927D-5FC8-4830-B80D-7DED77779332}" dt="2023-04-03T05:43:08.841" v="704" actId="113"/>
        <pc:sldMkLst>
          <pc:docMk/>
          <pc:sldMk cId="3442501962" sldId="691"/>
        </pc:sldMkLst>
        <pc:spChg chg="mod">
          <ac:chgData name="Matthieu De Mari" userId="dfb708c9-d8dc-439f-9a3b-c772bf4a311c" providerId="ADAL" clId="{8982927D-5FC8-4830-B80D-7DED77779332}" dt="2023-04-03T05:43:08.841" v="704" actId="113"/>
          <ac:spMkLst>
            <pc:docMk/>
            <pc:sldMk cId="3442501962" sldId="691"/>
            <ac:spMk id="3" creationId="{35995840-A9D9-479A-A34F-EA7DC229D38E}"/>
          </ac:spMkLst>
        </pc:spChg>
      </pc:sldChg>
      <pc:sldChg chg="del">
        <pc:chgData name="Matthieu De Mari" userId="dfb708c9-d8dc-439f-9a3b-c772bf4a311c" providerId="ADAL" clId="{8982927D-5FC8-4830-B80D-7DED77779332}" dt="2023-04-03T05:38:18.486" v="355" actId="47"/>
        <pc:sldMkLst>
          <pc:docMk/>
          <pc:sldMk cId="164195856" sldId="692"/>
        </pc:sldMkLst>
      </pc:sldChg>
      <pc:sldChg chg="modSp new mod">
        <pc:chgData name="Matthieu De Mari" userId="dfb708c9-d8dc-439f-9a3b-c772bf4a311c" providerId="ADAL" clId="{8982927D-5FC8-4830-B80D-7DED77779332}" dt="2023-04-03T05:40:20.965" v="561" actId="113"/>
        <pc:sldMkLst>
          <pc:docMk/>
          <pc:sldMk cId="3935377972" sldId="692"/>
        </pc:sldMkLst>
        <pc:spChg chg="mod">
          <ac:chgData name="Matthieu De Mari" userId="dfb708c9-d8dc-439f-9a3b-c772bf4a311c" providerId="ADAL" clId="{8982927D-5FC8-4830-B80D-7DED77779332}" dt="2023-04-03T05:39:15.511" v="423" actId="20577"/>
          <ac:spMkLst>
            <pc:docMk/>
            <pc:sldMk cId="3935377972" sldId="692"/>
            <ac:spMk id="2" creationId="{3D1773BF-5F2A-1159-C038-A7A8D945B357}"/>
          </ac:spMkLst>
        </pc:spChg>
        <pc:spChg chg="mod">
          <ac:chgData name="Matthieu De Mari" userId="dfb708c9-d8dc-439f-9a3b-c772bf4a311c" providerId="ADAL" clId="{8982927D-5FC8-4830-B80D-7DED77779332}" dt="2023-04-03T05:40:20.965" v="561" actId="113"/>
          <ac:spMkLst>
            <pc:docMk/>
            <pc:sldMk cId="3935377972" sldId="692"/>
            <ac:spMk id="3" creationId="{FED20823-EC17-0C27-6D8B-9F44F6E0D57D}"/>
          </ac:spMkLst>
        </pc:spChg>
      </pc:sldChg>
      <pc:sldChg chg="del">
        <pc:chgData name="Matthieu De Mari" userId="dfb708c9-d8dc-439f-9a3b-c772bf4a311c" providerId="ADAL" clId="{8982927D-5FC8-4830-B80D-7DED77779332}" dt="2023-04-03T05:38:18.811" v="357" actId="47"/>
        <pc:sldMkLst>
          <pc:docMk/>
          <pc:sldMk cId="2875178682" sldId="693"/>
        </pc:sldMkLst>
      </pc:sldChg>
      <pc:sldChg chg="modSp new mod">
        <pc:chgData name="Matthieu De Mari" userId="dfb708c9-d8dc-439f-9a3b-c772bf4a311c" providerId="ADAL" clId="{8982927D-5FC8-4830-B80D-7DED77779332}" dt="2023-04-03T05:51:54.911" v="1261" actId="20577"/>
        <pc:sldMkLst>
          <pc:docMk/>
          <pc:sldMk cId="3149437906" sldId="693"/>
        </pc:sldMkLst>
        <pc:spChg chg="mod">
          <ac:chgData name="Matthieu De Mari" userId="dfb708c9-d8dc-439f-9a3b-c772bf4a311c" providerId="ADAL" clId="{8982927D-5FC8-4830-B80D-7DED77779332}" dt="2023-04-03T05:40:50.460" v="567"/>
          <ac:spMkLst>
            <pc:docMk/>
            <pc:sldMk cId="3149437906" sldId="693"/>
            <ac:spMk id="2" creationId="{77423EC3-9B3C-F87B-7938-549ECC1164F4}"/>
          </ac:spMkLst>
        </pc:spChg>
        <pc:spChg chg="mod">
          <ac:chgData name="Matthieu De Mari" userId="dfb708c9-d8dc-439f-9a3b-c772bf4a311c" providerId="ADAL" clId="{8982927D-5FC8-4830-B80D-7DED77779332}" dt="2023-04-03T05:51:54.911" v="1261" actId="20577"/>
          <ac:spMkLst>
            <pc:docMk/>
            <pc:sldMk cId="3149437906" sldId="693"/>
            <ac:spMk id="3" creationId="{25C70A75-14E6-A82F-58AC-18A0C6E13472}"/>
          </ac:spMkLst>
        </pc:spChg>
      </pc:sldChg>
      <pc:sldChg chg="del">
        <pc:chgData name="Matthieu De Mari" userId="dfb708c9-d8dc-439f-9a3b-c772bf4a311c" providerId="ADAL" clId="{8982927D-5FC8-4830-B80D-7DED77779332}" dt="2023-04-03T05:38:18.319" v="354" actId="47"/>
        <pc:sldMkLst>
          <pc:docMk/>
          <pc:sldMk cId="707497519" sldId="694"/>
        </pc:sldMkLst>
      </pc:sldChg>
      <pc:sldChg chg="modSp new mod">
        <pc:chgData name="Matthieu De Mari" userId="dfb708c9-d8dc-439f-9a3b-c772bf4a311c" providerId="ADAL" clId="{8982927D-5FC8-4830-B80D-7DED77779332}" dt="2023-04-03T05:52:17.730" v="1262" actId="113"/>
        <pc:sldMkLst>
          <pc:docMk/>
          <pc:sldMk cId="1562783657" sldId="694"/>
        </pc:sldMkLst>
        <pc:spChg chg="mod">
          <ac:chgData name="Matthieu De Mari" userId="dfb708c9-d8dc-439f-9a3b-c772bf4a311c" providerId="ADAL" clId="{8982927D-5FC8-4830-B80D-7DED77779332}" dt="2023-04-03T05:43:59.103" v="736" actId="20577"/>
          <ac:spMkLst>
            <pc:docMk/>
            <pc:sldMk cId="1562783657" sldId="694"/>
            <ac:spMk id="2" creationId="{C48CC4FE-B062-9590-755F-37BFF63EF201}"/>
          </ac:spMkLst>
        </pc:spChg>
        <pc:spChg chg="mod">
          <ac:chgData name="Matthieu De Mari" userId="dfb708c9-d8dc-439f-9a3b-c772bf4a311c" providerId="ADAL" clId="{8982927D-5FC8-4830-B80D-7DED77779332}" dt="2023-04-03T05:52:17.730" v="1262" actId="113"/>
          <ac:spMkLst>
            <pc:docMk/>
            <pc:sldMk cId="1562783657" sldId="694"/>
            <ac:spMk id="3" creationId="{D24BE0F4-2806-C074-FFB8-82D009DD026B}"/>
          </ac:spMkLst>
        </pc:spChg>
      </pc:sldChg>
      <pc:sldChg chg="addSp delSp modSp add mod modClrScheme chgLayout">
        <pc:chgData name="Matthieu De Mari" userId="dfb708c9-d8dc-439f-9a3b-c772bf4a311c" providerId="ADAL" clId="{8982927D-5FC8-4830-B80D-7DED77779332}" dt="2023-04-03T05:49:30.155" v="1243" actId="113"/>
        <pc:sldMkLst>
          <pc:docMk/>
          <pc:sldMk cId="2315507427" sldId="695"/>
        </pc:sldMkLst>
        <pc:spChg chg="mod ord">
          <ac:chgData name="Matthieu De Mari" userId="dfb708c9-d8dc-439f-9a3b-c772bf4a311c" providerId="ADAL" clId="{8982927D-5FC8-4830-B80D-7DED77779332}" dt="2023-04-03T05:48:08.351" v="1170" actId="700"/>
          <ac:spMkLst>
            <pc:docMk/>
            <pc:sldMk cId="2315507427" sldId="695"/>
            <ac:spMk id="2" creationId="{C48CC4FE-B062-9590-755F-37BFF63EF201}"/>
          </ac:spMkLst>
        </pc:spChg>
        <pc:spChg chg="mod ord">
          <ac:chgData name="Matthieu De Mari" userId="dfb708c9-d8dc-439f-9a3b-c772bf4a311c" providerId="ADAL" clId="{8982927D-5FC8-4830-B80D-7DED77779332}" dt="2023-04-03T05:49:30.155" v="1243" actId="113"/>
          <ac:spMkLst>
            <pc:docMk/>
            <pc:sldMk cId="2315507427" sldId="695"/>
            <ac:spMk id="3" creationId="{D24BE0F4-2806-C074-FFB8-82D009DD026B}"/>
          </ac:spMkLst>
        </pc:spChg>
        <pc:spChg chg="add del mod ord">
          <ac:chgData name="Matthieu De Mari" userId="dfb708c9-d8dc-439f-9a3b-c772bf4a311c" providerId="ADAL" clId="{8982927D-5FC8-4830-B80D-7DED77779332}" dt="2023-04-03T05:46:03.754" v="1072" actId="478"/>
          <ac:spMkLst>
            <pc:docMk/>
            <pc:sldMk cId="2315507427" sldId="695"/>
            <ac:spMk id="4" creationId="{B3A20785-05A4-EFA4-9E51-4CE38D3B1F77}"/>
          </ac:spMkLst>
        </pc:spChg>
        <pc:spChg chg="add mod ord">
          <ac:chgData name="Matthieu De Mari" userId="dfb708c9-d8dc-439f-9a3b-c772bf4a311c" providerId="ADAL" clId="{8982927D-5FC8-4830-B80D-7DED77779332}" dt="2023-04-03T05:49:20.786" v="1240" actId="20577"/>
          <ac:spMkLst>
            <pc:docMk/>
            <pc:sldMk cId="2315507427" sldId="695"/>
            <ac:spMk id="7" creationId="{63569453-652E-C236-1978-29F2E53BC367}"/>
          </ac:spMkLst>
        </pc:spChg>
        <pc:picChg chg="add mod">
          <ac:chgData name="Matthieu De Mari" userId="dfb708c9-d8dc-439f-9a3b-c772bf4a311c" providerId="ADAL" clId="{8982927D-5FC8-4830-B80D-7DED77779332}" dt="2023-04-03T05:47:55.800" v="1159" actId="1076"/>
          <ac:picMkLst>
            <pc:docMk/>
            <pc:sldMk cId="2315507427" sldId="695"/>
            <ac:picMk id="6" creationId="{938060D8-88F2-4859-5603-593DF9E1E5BA}"/>
          </ac:picMkLst>
        </pc:picChg>
      </pc:sldChg>
      <pc:sldChg chg="modSp new mod">
        <pc:chgData name="Matthieu De Mari" userId="dfb708c9-d8dc-439f-9a3b-c772bf4a311c" providerId="ADAL" clId="{8982927D-5FC8-4830-B80D-7DED77779332}" dt="2023-04-03T05:57:07.872" v="1463" actId="113"/>
        <pc:sldMkLst>
          <pc:docMk/>
          <pc:sldMk cId="4220596526" sldId="696"/>
        </pc:sldMkLst>
        <pc:spChg chg="mod">
          <ac:chgData name="Matthieu De Mari" userId="dfb708c9-d8dc-439f-9a3b-c772bf4a311c" providerId="ADAL" clId="{8982927D-5FC8-4830-B80D-7DED77779332}" dt="2023-04-03T05:51:43.503" v="1259" actId="20577"/>
          <ac:spMkLst>
            <pc:docMk/>
            <pc:sldMk cId="4220596526" sldId="696"/>
            <ac:spMk id="2" creationId="{74F6745E-F286-DADD-B8D8-607BFC62268F}"/>
          </ac:spMkLst>
        </pc:spChg>
        <pc:spChg chg="mod">
          <ac:chgData name="Matthieu De Mari" userId="dfb708c9-d8dc-439f-9a3b-c772bf4a311c" providerId="ADAL" clId="{8982927D-5FC8-4830-B80D-7DED77779332}" dt="2023-04-03T05:57:07.872" v="1463" actId="113"/>
          <ac:spMkLst>
            <pc:docMk/>
            <pc:sldMk cId="4220596526" sldId="696"/>
            <ac:spMk id="3" creationId="{6791B59C-9BD7-8DD8-929A-3BE0EB7832F2}"/>
          </ac:spMkLst>
        </pc:spChg>
        <pc:spChg chg="mod">
          <ac:chgData name="Matthieu De Mari" userId="dfb708c9-d8dc-439f-9a3b-c772bf4a311c" providerId="ADAL" clId="{8982927D-5FC8-4830-B80D-7DED77779332}" dt="2023-04-03T05:56:57.967" v="1462" actId="14100"/>
          <ac:spMkLst>
            <pc:docMk/>
            <pc:sldMk cId="4220596526" sldId="696"/>
            <ac:spMk id="4" creationId="{4C0DD7AA-B381-7826-081A-7357ECC02202}"/>
          </ac:spMkLst>
        </pc:spChg>
      </pc:sldChg>
      <pc:sldChg chg="addSp delSp modSp add mod">
        <pc:chgData name="Matthieu De Mari" userId="dfb708c9-d8dc-439f-9a3b-c772bf4a311c" providerId="ADAL" clId="{8982927D-5FC8-4830-B80D-7DED77779332}" dt="2023-04-03T06:01:57.172" v="1592" actId="20577"/>
        <pc:sldMkLst>
          <pc:docMk/>
          <pc:sldMk cId="3720673724" sldId="697"/>
        </pc:sldMkLst>
        <pc:spChg chg="mod">
          <ac:chgData name="Matthieu De Mari" userId="dfb708c9-d8dc-439f-9a3b-c772bf4a311c" providerId="ADAL" clId="{8982927D-5FC8-4830-B80D-7DED77779332}" dt="2023-04-03T06:01:57.172" v="1592" actId="20577"/>
          <ac:spMkLst>
            <pc:docMk/>
            <pc:sldMk cId="3720673724" sldId="697"/>
            <ac:spMk id="3" creationId="{6791B59C-9BD7-8DD8-929A-3BE0EB7832F2}"/>
          </ac:spMkLst>
        </pc:spChg>
        <pc:spChg chg="del mod">
          <ac:chgData name="Matthieu De Mari" userId="dfb708c9-d8dc-439f-9a3b-c772bf4a311c" providerId="ADAL" clId="{8982927D-5FC8-4830-B80D-7DED77779332}" dt="2023-04-03T05:54:50.997" v="1374" actId="478"/>
          <ac:spMkLst>
            <pc:docMk/>
            <pc:sldMk cId="3720673724" sldId="697"/>
            <ac:spMk id="4" creationId="{4C0DD7AA-B381-7826-081A-7357ECC02202}"/>
          </ac:spMkLst>
        </pc:spChg>
        <pc:picChg chg="add mod">
          <ac:chgData name="Matthieu De Mari" userId="dfb708c9-d8dc-439f-9a3b-c772bf4a311c" providerId="ADAL" clId="{8982927D-5FC8-4830-B80D-7DED77779332}" dt="2023-04-03T05:54:51.723" v="1375"/>
          <ac:picMkLst>
            <pc:docMk/>
            <pc:sldMk cId="3720673724" sldId="697"/>
            <ac:picMk id="5" creationId="{A48BB0FA-0615-C8CF-D2FB-1A632D7AC141}"/>
          </ac:picMkLst>
        </pc:picChg>
        <pc:picChg chg="add mod">
          <ac:chgData name="Matthieu De Mari" userId="dfb708c9-d8dc-439f-9a3b-c772bf4a311c" providerId="ADAL" clId="{8982927D-5FC8-4830-B80D-7DED77779332}" dt="2023-04-03T05:54:54.747" v="1376" actId="1076"/>
          <ac:picMkLst>
            <pc:docMk/>
            <pc:sldMk cId="3720673724" sldId="697"/>
            <ac:picMk id="6" creationId="{C8F61842-2D7C-2357-333A-7CEC9786328A}"/>
          </ac:picMkLst>
        </pc:picChg>
      </pc:sldChg>
      <pc:sldChg chg="modSp add mod">
        <pc:chgData name="Matthieu De Mari" userId="dfb708c9-d8dc-439f-9a3b-c772bf4a311c" providerId="ADAL" clId="{8982927D-5FC8-4830-B80D-7DED77779332}" dt="2023-04-03T06:01:45.162" v="1585" actId="20577"/>
        <pc:sldMkLst>
          <pc:docMk/>
          <pc:sldMk cId="1993249873" sldId="698"/>
        </pc:sldMkLst>
        <pc:spChg chg="mod">
          <ac:chgData name="Matthieu De Mari" userId="dfb708c9-d8dc-439f-9a3b-c772bf4a311c" providerId="ADAL" clId="{8982927D-5FC8-4830-B80D-7DED77779332}" dt="2023-04-03T06:01:37.853" v="1570" actId="27636"/>
          <ac:spMkLst>
            <pc:docMk/>
            <pc:sldMk cId="1993249873" sldId="698"/>
            <ac:spMk id="3" creationId="{6791B59C-9BD7-8DD8-929A-3BE0EB7832F2}"/>
          </ac:spMkLst>
        </pc:spChg>
        <pc:spChg chg="mod">
          <ac:chgData name="Matthieu De Mari" userId="dfb708c9-d8dc-439f-9a3b-c772bf4a311c" providerId="ADAL" clId="{8982927D-5FC8-4830-B80D-7DED77779332}" dt="2023-04-03T06:01:45.162" v="1585" actId="20577"/>
          <ac:spMkLst>
            <pc:docMk/>
            <pc:sldMk cId="1993249873" sldId="698"/>
            <ac:spMk id="4" creationId="{4C0DD7AA-B381-7826-081A-7357ECC02202}"/>
          </ac:spMkLst>
        </pc:spChg>
      </pc:sldChg>
      <pc:sldChg chg="addSp delSp modSp add mod">
        <pc:chgData name="Matthieu De Mari" userId="dfb708c9-d8dc-439f-9a3b-c772bf4a311c" providerId="ADAL" clId="{8982927D-5FC8-4830-B80D-7DED77779332}" dt="2023-04-03T06:04:09.922" v="1773" actId="20577"/>
        <pc:sldMkLst>
          <pc:docMk/>
          <pc:sldMk cId="2415058969" sldId="699"/>
        </pc:sldMkLst>
        <pc:spChg chg="mod">
          <ac:chgData name="Matthieu De Mari" userId="dfb708c9-d8dc-439f-9a3b-c772bf4a311c" providerId="ADAL" clId="{8982927D-5FC8-4830-B80D-7DED77779332}" dt="2023-04-03T06:04:09.922" v="1773" actId="20577"/>
          <ac:spMkLst>
            <pc:docMk/>
            <pc:sldMk cId="2415058969" sldId="699"/>
            <ac:spMk id="3" creationId="{6791B59C-9BD7-8DD8-929A-3BE0EB7832F2}"/>
          </ac:spMkLst>
        </pc:spChg>
        <pc:spChg chg="del">
          <ac:chgData name="Matthieu De Mari" userId="dfb708c9-d8dc-439f-9a3b-c772bf4a311c" providerId="ADAL" clId="{8982927D-5FC8-4830-B80D-7DED77779332}" dt="2023-04-03T06:03:24.092" v="1635" actId="478"/>
          <ac:spMkLst>
            <pc:docMk/>
            <pc:sldMk cId="2415058969" sldId="699"/>
            <ac:spMk id="4" creationId="{4C0DD7AA-B381-7826-081A-7357ECC02202}"/>
          </ac:spMkLst>
        </pc:spChg>
        <pc:spChg chg="add del mod">
          <ac:chgData name="Matthieu De Mari" userId="dfb708c9-d8dc-439f-9a3b-c772bf4a311c" providerId="ADAL" clId="{8982927D-5FC8-4830-B80D-7DED77779332}" dt="2023-04-03T06:03:26.024" v="1636" actId="478"/>
          <ac:spMkLst>
            <pc:docMk/>
            <pc:sldMk cId="2415058969" sldId="699"/>
            <ac:spMk id="6" creationId="{F051FCB0-F5C9-A71B-B395-92B13ADAE4A0}"/>
          </ac:spMkLst>
        </pc:spChg>
      </pc:sldChg>
      <pc:sldChg chg="addSp delSp modSp add mod chgLayout">
        <pc:chgData name="Matthieu De Mari" userId="dfb708c9-d8dc-439f-9a3b-c772bf4a311c" providerId="ADAL" clId="{8982927D-5FC8-4830-B80D-7DED77779332}" dt="2023-04-03T06:10:58.546" v="2005" actId="20577"/>
        <pc:sldMkLst>
          <pc:docMk/>
          <pc:sldMk cId="2085549010" sldId="700"/>
        </pc:sldMkLst>
        <pc:spChg chg="mod ord">
          <ac:chgData name="Matthieu De Mari" userId="dfb708c9-d8dc-439f-9a3b-c772bf4a311c" providerId="ADAL" clId="{8982927D-5FC8-4830-B80D-7DED77779332}" dt="2023-04-03T06:09:33.849" v="1895" actId="700"/>
          <ac:spMkLst>
            <pc:docMk/>
            <pc:sldMk cId="2085549010" sldId="700"/>
            <ac:spMk id="2" creationId="{74F6745E-F286-DADD-B8D8-607BFC62268F}"/>
          </ac:spMkLst>
        </pc:spChg>
        <pc:spChg chg="mod ord">
          <ac:chgData name="Matthieu De Mari" userId="dfb708c9-d8dc-439f-9a3b-c772bf4a311c" providerId="ADAL" clId="{8982927D-5FC8-4830-B80D-7DED77779332}" dt="2023-04-03T06:10:58.546" v="2005" actId="20577"/>
          <ac:spMkLst>
            <pc:docMk/>
            <pc:sldMk cId="2085549010" sldId="700"/>
            <ac:spMk id="3" creationId="{6791B59C-9BD7-8DD8-929A-3BE0EB7832F2}"/>
          </ac:spMkLst>
        </pc:spChg>
        <pc:spChg chg="add del mod ord">
          <ac:chgData name="Matthieu De Mari" userId="dfb708c9-d8dc-439f-9a3b-c772bf4a311c" providerId="ADAL" clId="{8982927D-5FC8-4830-B80D-7DED77779332}" dt="2023-04-03T06:09:01.973" v="1880" actId="478"/>
          <ac:spMkLst>
            <pc:docMk/>
            <pc:sldMk cId="2085549010" sldId="700"/>
            <ac:spMk id="4" creationId="{B393CE89-24C1-B6B8-5B49-E26B7ACB37CE}"/>
          </ac:spMkLst>
        </pc:spChg>
        <pc:spChg chg="add mod ord">
          <ac:chgData name="Matthieu De Mari" userId="dfb708c9-d8dc-439f-9a3b-c772bf4a311c" providerId="ADAL" clId="{8982927D-5FC8-4830-B80D-7DED77779332}" dt="2023-04-03T06:10:40.726" v="1969" actId="20577"/>
          <ac:spMkLst>
            <pc:docMk/>
            <pc:sldMk cId="2085549010" sldId="700"/>
            <ac:spMk id="7" creationId="{DB42557E-D801-520D-D25C-0BAB807A7AB6}"/>
          </ac:spMkLst>
        </pc:spChg>
        <pc:picChg chg="del">
          <ac:chgData name="Matthieu De Mari" userId="dfb708c9-d8dc-439f-9a3b-c772bf4a311c" providerId="ADAL" clId="{8982927D-5FC8-4830-B80D-7DED77779332}" dt="2023-04-03T06:07:10.801" v="1809" actId="478"/>
          <ac:picMkLst>
            <pc:docMk/>
            <pc:sldMk cId="2085549010" sldId="700"/>
            <ac:picMk id="5" creationId="{A48BB0FA-0615-C8CF-D2FB-1A632D7AC141}"/>
          </ac:picMkLst>
        </pc:picChg>
        <pc:picChg chg="del">
          <ac:chgData name="Matthieu De Mari" userId="dfb708c9-d8dc-439f-9a3b-c772bf4a311c" providerId="ADAL" clId="{8982927D-5FC8-4830-B80D-7DED77779332}" dt="2023-04-03T06:07:10.575" v="1808" actId="478"/>
          <ac:picMkLst>
            <pc:docMk/>
            <pc:sldMk cId="2085549010" sldId="700"/>
            <ac:picMk id="6" creationId="{C8F61842-2D7C-2357-333A-7CEC9786328A}"/>
          </ac:picMkLst>
        </pc:picChg>
      </pc:sldChg>
      <pc:sldChg chg="addSp delSp modSp add mod">
        <pc:chgData name="Matthieu De Mari" userId="dfb708c9-d8dc-439f-9a3b-c772bf4a311c" providerId="ADAL" clId="{8982927D-5FC8-4830-B80D-7DED77779332}" dt="2023-04-03T06:14:54.595" v="2240" actId="20577"/>
        <pc:sldMkLst>
          <pc:docMk/>
          <pc:sldMk cId="1306466182" sldId="701"/>
        </pc:sldMkLst>
        <pc:spChg chg="mod">
          <ac:chgData name="Matthieu De Mari" userId="dfb708c9-d8dc-439f-9a3b-c772bf4a311c" providerId="ADAL" clId="{8982927D-5FC8-4830-B80D-7DED77779332}" dt="2023-04-03T06:12:34.847" v="2023" actId="20577"/>
          <ac:spMkLst>
            <pc:docMk/>
            <pc:sldMk cId="1306466182" sldId="701"/>
            <ac:spMk id="2" creationId="{74F6745E-F286-DADD-B8D8-607BFC62268F}"/>
          </ac:spMkLst>
        </pc:spChg>
        <pc:spChg chg="mod">
          <ac:chgData name="Matthieu De Mari" userId="dfb708c9-d8dc-439f-9a3b-c772bf4a311c" providerId="ADAL" clId="{8982927D-5FC8-4830-B80D-7DED77779332}" dt="2023-04-03T06:14:54.595" v="2240" actId="20577"/>
          <ac:spMkLst>
            <pc:docMk/>
            <pc:sldMk cId="1306466182" sldId="701"/>
            <ac:spMk id="3" creationId="{6791B59C-9BD7-8DD8-929A-3BE0EB7832F2}"/>
          </ac:spMkLst>
        </pc:spChg>
        <pc:spChg chg="del mod">
          <ac:chgData name="Matthieu De Mari" userId="dfb708c9-d8dc-439f-9a3b-c772bf4a311c" providerId="ADAL" clId="{8982927D-5FC8-4830-B80D-7DED77779332}" dt="2023-04-03T06:12:42.703" v="2030" actId="478"/>
          <ac:spMkLst>
            <pc:docMk/>
            <pc:sldMk cId="1306466182" sldId="701"/>
            <ac:spMk id="4" creationId="{4C0DD7AA-B381-7826-081A-7357ECC02202}"/>
          </ac:spMkLst>
        </pc:spChg>
        <pc:picChg chg="add mod">
          <ac:chgData name="Matthieu De Mari" userId="dfb708c9-d8dc-439f-9a3b-c772bf4a311c" providerId="ADAL" clId="{8982927D-5FC8-4830-B80D-7DED77779332}" dt="2023-04-03T06:14:34.857" v="2186" actId="1076"/>
          <ac:picMkLst>
            <pc:docMk/>
            <pc:sldMk cId="1306466182" sldId="701"/>
            <ac:picMk id="6" creationId="{7904DADE-3BA0-D6C9-2FEE-344696D8419E}"/>
          </ac:picMkLst>
        </pc:picChg>
      </pc:sldChg>
      <pc:sldChg chg="modSp add mod">
        <pc:chgData name="Matthieu De Mari" userId="dfb708c9-d8dc-439f-9a3b-c772bf4a311c" providerId="ADAL" clId="{8982927D-5FC8-4830-B80D-7DED77779332}" dt="2023-04-03T06:55:04.425" v="4540" actId="20577"/>
        <pc:sldMkLst>
          <pc:docMk/>
          <pc:sldMk cId="1346496273" sldId="702"/>
        </pc:sldMkLst>
        <pc:spChg chg="mod">
          <ac:chgData name="Matthieu De Mari" userId="dfb708c9-d8dc-439f-9a3b-c772bf4a311c" providerId="ADAL" clId="{8982927D-5FC8-4830-B80D-7DED77779332}" dt="2023-04-03T06:55:04.425" v="4540" actId="20577"/>
          <ac:spMkLst>
            <pc:docMk/>
            <pc:sldMk cId="1346496273" sldId="702"/>
            <ac:spMk id="3" creationId="{6791B59C-9BD7-8DD8-929A-3BE0EB7832F2}"/>
          </ac:spMkLst>
        </pc:spChg>
      </pc:sldChg>
      <pc:sldChg chg="addSp delSp modSp add mod chgLayout">
        <pc:chgData name="Matthieu De Mari" userId="dfb708c9-d8dc-439f-9a3b-c772bf4a311c" providerId="ADAL" clId="{8982927D-5FC8-4830-B80D-7DED77779332}" dt="2023-04-03T06:18:41.081" v="2730" actId="20577"/>
        <pc:sldMkLst>
          <pc:docMk/>
          <pc:sldMk cId="666472169" sldId="703"/>
        </pc:sldMkLst>
        <pc:spChg chg="mod ord">
          <ac:chgData name="Matthieu De Mari" userId="dfb708c9-d8dc-439f-9a3b-c772bf4a311c" providerId="ADAL" clId="{8982927D-5FC8-4830-B80D-7DED77779332}" dt="2023-04-03T06:18:24.973" v="2667" actId="700"/>
          <ac:spMkLst>
            <pc:docMk/>
            <pc:sldMk cId="666472169" sldId="703"/>
            <ac:spMk id="2" creationId="{74F6745E-F286-DADD-B8D8-607BFC62268F}"/>
          </ac:spMkLst>
        </pc:spChg>
        <pc:spChg chg="mod ord">
          <ac:chgData name="Matthieu De Mari" userId="dfb708c9-d8dc-439f-9a3b-c772bf4a311c" providerId="ADAL" clId="{8982927D-5FC8-4830-B80D-7DED77779332}" dt="2023-04-03T06:18:27.839" v="2672" actId="27636"/>
          <ac:spMkLst>
            <pc:docMk/>
            <pc:sldMk cId="666472169" sldId="703"/>
            <ac:spMk id="3" creationId="{6791B59C-9BD7-8DD8-929A-3BE0EB7832F2}"/>
          </ac:spMkLst>
        </pc:spChg>
        <pc:spChg chg="add mod ord">
          <ac:chgData name="Matthieu De Mari" userId="dfb708c9-d8dc-439f-9a3b-c772bf4a311c" providerId="ADAL" clId="{8982927D-5FC8-4830-B80D-7DED77779332}" dt="2023-04-03T06:18:41.081" v="2730" actId="20577"/>
          <ac:spMkLst>
            <pc:docMk/>
            <pc:sldMk cId="666472169" sldId="703"/>
            <ac:spMk id="7" creationId="{3BD4972A-43BC-3E79-5F49-C70D1C34D137}"/>
          </ac:spMkLst>
        </pc:spChg>
        <pc:picChg chg="add mod">
          <ac:chgData name="Matthieu De Mari" userId="dfb708c9-d8dc-439f-9a3b-c772bf4a311c" providerId="ADAL" clId="{8982927D-5FC8-4830-B80D-7DED77779332}" dt="2023-04-03T06:18:21.545" v="2666" actId="1076"/>
          <ac:picMkLst>
            <pc:docMk/>
            <pc:sldMk cId="666472169" sldId="703"/>
            <ac:picMk id="5" creationId="{02ACD39F-D0F1-7CC1-C7D0-BC1565688C40}"/>
          </ac:picMkLst>
        </pc:picChg>
        <pc:picChg chg="del">
          <ac:chgData name="Matthieu De Mari" userId="dfb708c9-d8dc-439f-9a3b-c772bf4a311c" providerId="ADAL" clId="{8982927D-5FC8-4830-B80D-7DED77779332}" dt="2023-04-03T06:17:17.920" v="2662" actId="478"/>
          <ac:picMkLst>
            <pc:docMk/>
            <pc:sldMk cId="666472169" sldId="703"/>
            <ac:picMk id="6" creationId="{7904DADE-3BA0-D6C9-2FEE-344696D8419E}"/>
          </ac:picMkLst>
        </pc:picChg>
      </pc:sldChg>
      <pc:sldChg chg="addSp delSp modSp add mod ord">
        <pc:chgData name="Matthieu De Mari" userId="dfb708c9-d8dc-439f-9a3b-c772bf4a311c" providerId="ADAL" clId="{8982927D-5FC8-4830-B80D-7DED77779332}" dt="2023-04-03T06:21:52.561" v="3021" actId="27636"/>
        <pc:sldMkLst>
          <pc:docMk/>
          <pc:sldMk cId="1733672220" sldId="704"/>
        </pc:sldMkLst>
        <pc:spChg chg="mod">
          <ac:chgData name="Matthieu De Mari" userId="dfb708c9-d8dc-439f-9a3b-c772bf4a311c" providerId="ADAL" clId="{8982927D-5FC8-4830-B80D-7DED77779332}" dt="2023-04-03T06:21:52.561" v="3021" actId="27636"/>
          <ac:spMkLst>
            <pc:docMk/>
            <pc:sldMk cId="1733672220" sldId="704"/>
            <ac:spMk id="3" creationId="{6791B59C-9BD7-8DD8-929A-3BE0EB7832F2}"/>
          </ac:spMkLst>
        </pc:spChg>
        <pc:spChg chg="add del mod">
          <ac:chgData name="Matthieu De Mari" userId="dfb708c9-d8dc-439f-9a3b-c772bf4a311c" providerId="ADAL" clId="{8982927D-5FC8-4830-B80D-7DED77779332}" dt="2023-04-03T06:20:50.951" v="2750" actId="478"/>
          <ac:spMkLst>
            <pc:docMk/>
            <pc:sldMk cId="1733672220" sldId="704"/>
            <ac:spMk id="6" creationId="{28FD8753-D358-A2A8-0818-5034B9254751}"/>
          </ac:spMkLst>
        </pc:spChg>
        <pc:spChg chg="del">
          <ac:chgData name="Matthieu De Mari" userId="dfb708c9-d8dc-439f-9a3b-c772bf4a311c" providerId="ADAL" clId="{8982927D-5FC8-4830-B80D-7DED77779332}" dt="2023-04-03T06:20:49.267" v="2749" actId="478"/>
          <ac:spMkLst>
            <pc:docMk/>
            <pc:sldMk cId="1733672220" sldId="704"/>
            <ac:spMk id="7" creationId="{3BD4972A-43BC-3E79-5F49-C70D1C34D137}"/>
          </ac:spMkLst>
        </pc:spChg>
        <pc:picChg chg="del">
          <ac:chgData name="Matthieu De Mari" userId="dfb708c9-d8dc-439f-9a3b-c772bf4a311c" providerId="ADAL" clId="{8982927D-5FC8-4830-B80D-7DED77779332}" dt="2023-04-03T06:20:48.213" v="2748" actId="478"/>
          <ac:picMkLst>
            <pc:docMk/>
            <pc:sldMk cId="1733672220" sldId="704"/>
            <ac:picMk id="5" creationId="{02ACD39F-D0F1-7CC1-C7D0-BC1565688C40}"/>
          </ac:picMkLst>
        </pc:picChg>
        <pc:picChg chg="add mod">
          <ac:chgData name="Matthieu De Mari" userId="dfb708c9-d8dc-439f-9a3b-c772bf4a311c" providerId="ADAL" clId="{8982927D-5FC8-4830-B80D-7DED77779332}" dt="2023-04-03T06:21:29.306" v="2905" actId="1076"/>
          <ac:picMkLst>
            <pc:docMk/>
            <pc:sldMk cId="1733672220" sldId="704"/>
            <ac:picMk id="9" creationId="{C3855555-6F79-9E17-16F9-54D0D5C2CE76}"/>
          </ac:picMkLst>
        </pc:picChg>
      </pc:sldChg>
      <pc:sldChg chg="addSp delSp modSp add mod chgLayout">
        <pc:chgData name="Matthieu De Mari" userId="dfb708c9-d8dc-439f-9a3b-c772bf4a311c" providerId="ADAL" clId="{8982927D-5FC8-4830-B80D-7DED77779332}" dt="2023-04-03T06:27:16.559" v="3351" actId="20577"/>
        <pc:sldMkLst>
          <pc:docMk/>
          <pc:sldMk cId="675125578" sldId="705"/>
        </pc:sldMkLst>
        <pc:spChg chg="mod ord">
          <ac:chgData name="Matthieu De Mari" userId="dfb708c9-d8dc-439f-9a3b-c772bf4a311c" providerId="ADAL" clId="{8982927D-5FC8-4830-B80D-7DED77779332}" dt="2023-04-03T06:27:07.068" v="3343"/>
          <ac:spMkLst>
            <pc:docMk/>
            <pc:sldMk cId="675125578" sldId="705"/>
            <ac:spMk id="2" creationId="{D4795DED-4F6A-4420-1474-79C41D9C7151}"/>
          </ac:spMkLst>
        </pc:spChg>
        <pc:spChg chg="mod ord">
          <ac:chgData name="Matthieu De Mari" userId="dfb708c9-d8dc-439f-9a3b-c772bf4a311c" providerId="ADAL" clId="{8982927D-5FC8-4830-B80D-7DED77779332}" dt="2023-04-03T06:25:42.395" v="3211" actId="27636"/>
          <ac:spMkLst>
            <pc:docMk/>
            <pc:sldMk cId="675125578" sldId="705"/>
            <ac:spMk id="3" creationId="{A01BD820-1F4B-CA48-6D02-F8A6442E8629}"/>
          </ac:spMkLst>
        </pc:spChg>
        <pc:spChg chg="add mod ord">
          <ac:chgData name="Matthieu De Mari" userId="dfb708c9-d8dc-439f-9a3b-c772bf4a311c" providerId="ADAL" clId="{8982927D-5FC8-4830-B80D-7DED77779332}" dt="2023-04-03T06:27:16.559" v="3351" actId="20577"/>
          <ac:spMkLst>
            <pc:docMk/>
            <pc:sldMk cId="675125578" sldId="705"/>
            <ac:spMk id="4" creationId="{562324CA-60CF-78AD-85BB-CCEF597FBF7A}"/>
          </ac:spMkLst>
        </pc:spChg>
        <pc:spChg chg="add del mod">
          <ac:chgData name="Matthieu De Mari" userId="dfb708c9-d8dc-439f-9a3b-c772bf4a311c" providerId="ADAL" clId="{8982927D-5FC8-4830-B80D-7DED77779332}" dt="2023-04-03T06:26:35.535" v="3331"/>
          <ac:spMkLst>
            <pc:docMk/>
            <pc:sldMk cId="675125578" sldId="705"/>
            <ac:spMk id="9" creationId="{BA57925D-E4F1-ACAD-0DDE-5CFDC7FC9A55}"/>
          </ac:spMkLst>
        </pc:spChg>
        <pc:picChg chg="del">
          <ac:chgData name="Matthieu De Mari" userId="dfb708c9-d8dc-439f-9a3b-c772bf4a311c" providerId="ADAL" clId="{8982927D-5FC8-4830-B80D-7DED77779332}" dt="2023-04-03T06:25:22.552" v="3204" actId="478"/>
          <ac:picMkLst>
            <pc:docMk/>
            <pc:sldMk cId="675125578" sldId="705"/>
            <ac:picMk id="5" creationId="{84FAA589-4685-29ED-90DF-98E457F6C31A}"/>
          </ac:picMkLst>
        </pc:picChg>
        <pc:picChg chg="add del mod">
          <ac:chgData name="Matthieu De Mari" userId="dfb708c9-d8dc-439f-9a3b-c772bf4a311c" providerId="ADAL" clId="{8982927D-5FC8-4830-B80D-7DED77779332}" dt="2023-04-03T06:26:35.535" v="3331"/>
          <ac:picMkLst>
            <pc:docMk/>
            <pc:sldMk cId="675125578" sldId="705"/>
            <ac:picMk id="6" creationId="{62488B7D-804B-89F9-A106-A025BBC75F02}"/>
          </ac:picMkLst>
        </pc:picChg>
        <pc:picChg chg="add mod">
          <ac:chgData name="Matthieu De Mari" userId="dfb708c9-d8dc-439f-9a3b-c772bf4a311c" providerId="ADAL" clId="{8982927D-5FC8-4830-B80D-7DED77779332}" dt="2023-04-03T06:26:41.793" v="3334" actId="1076"/>
          <ac:picMkLst>
            <pc:docMk/>
            <pc:sldMk cId="675125578" sldId="705"/>
            <ac:picMk id="10" creationId="{2873007F-FA1F-84FC-0CBE-302704BB120A}"/>
          </ac:picMkLst>
        </pc:picChg>
        <pc:picChg chg="del">
          <ac:chgData name="Matthieu De Mari" userId="dfb708c9-d8dc-439f-9a3b-c772bf4a311c" providerId="ADAL" clId="{8982927D-5FC8-4830-B80D-7DED77779332}" dt="2023-04-03T06:25:21.852" v="3203" actId="478"/>
          <ac:picMkLst>
            <pc:docMk/>
            <pc:sldMk cId="675125578" sldId="705"/>
            <ac:picMk id="11" creationId="{D9D0A523-70C9-0F50-DEBA-6DB69D7F3F5A}"/>
          </ac:picMkLst>
        </pc:picChg>
        <pc:cxnChg chg="add del mod">
          <ac:chgData name="Matthieu De Mari" userId="dfb708c9-d8dc-439f-9a3b-c772bf4a311c" providerId="ADAL" clId="{8982927D-5FC8-4830-B80D-7DED77779332}" dt="2023-04-03T06:26:35.535" v="3331"/>
          <ac:cxnSpMkLst>
            <pc:docMk/>
            <pc:sldMk cId="675125578" sldId="705"/>
            <ac:cxnSpMk id="7" creationId="{AB2A4235-EBAE-3326-76DA-D2A0E9C79BFC}"/>
          </ac:cxnSpMkLst>
        </pc:cxnChg>
        <pc:cxnChg chg="add del mod">
          <ac:chgData name="Matthieu De Mari" userId="dfb708c9-d8dc-439f-9a3b-c772bf4a311c" providerId="ADAL" clId="{8982927D-5FC8-4830-B80D-7DED77779332}" dt="2023-04-03T06:26:35.535" v="3331"/>
          <ac:cxnSpMkLst>
            <pc:docMk/>
            <pc:sldMk cId="675125578" sldId="705"/>
            <ac:cxnSpMk id="8" creationId="{D14C3CEE-935A-B4E7-1DB3-A5F176E21084}"/>
          </ac:cxnSpMkLst>
        </pc:cxnChg>
      </pc:sldChg>
      <pc:sldChg chg="addSp delSp modSp new mod">
        <pc:chgData name="Matthieu De Mari" userId="dfb708c9-d8dc-439f-9a3b-c772bf4a311c" providerId="ADAL" clId="{8982927D-5FC8-4830-B80D-7DED77779332}" dt="2023-04-03T06:26:58.522" v="3341"/>
        <pc:sldMkLst>
          <pc:docMk/>
          <pc:sldMk cId="1802062905" sldId="706"/>
        </pc:sldMkLst>
        <pc:spChg chg="del">
          <ac:chgData name="Matthieu De Mari" userId="dfb708c9-d8dc-439f-9a3b-c772bf4a311c" providerId="ADAL" clId="{8982927D-5FC8-4830-B80D-7DED77779332}" dt="2023-04-03T06:26:47.780" v="3338" actId="478"/>
          <ac:spMkLst>
            <pc:docMk/>
            <pc:sldMk cId="1802062905" sldId="706"/>
            <ac:spMk id="2" creationId="{6F83E8D6-5D0D-4DE1-43B9-F354D36E3D68}"/>
          </ac:spMkLst>
        </pc:spChg>
        <pc:spChg chg="del">
          <ac:chgData name="Matthieu De Mari" userId="dfb708c9-d8dc-439f-9a3b-c772bf4a311c" providerId="ADAL" clId="{8982927D-5FC8-4830-B80D-7DED77779332}" dt="2023-04-03T06:26:45.692" v="3336" actId="478"/>
          <ac:spMkLst>
            <pc:docMk/>
            <pc:sldMk cId="1802062905" sldId="706"/>
            <ac:spMk id="3" creationId="{8F20453E-C2BD-8869-2B97-D2B31A97398A}"/>
          </ac:spMkLst>
        </pc:spChg>
        <pc:spChg chg="del">
          <ac:chgData name="Matthieu De Mari" userId="dfb708c9-d8dc-439f-9a3b-c772bf4a311c" providerId="ADAL" clId="{8982927D-5FC8-4830-B80D-7DED77779332}" dt="2023-04-03T06:26:46.633" v="3337" actId="478"/>
          <ac:spMkLst>
            <pc:docMk/>
            <pc:sldMk cId="1802062905" sldId="706"/>
            <ac:spMk id="4" creationId="{1F3BBE7D-6835-840C-F000-961FE404995A}"/>
          </ac:spMkLst>
        </pc:spChg>
        <pc:spChg chg="add mod">
          <ac:chgData name="Matthieu De Mari" userId="dfb708c9-d8dc-439f-9a3b-c772bf4a311c" providerId="ADAL" clId="{8982927D-5FC8-4830-B80D-7DED77779332}" dt="2023-04-03T06:26:52.062" v="3340" actId="1076"/>
          <ac:spMkLst>
            <pc:docMk/>
            <pc:sldMk cId="1802062905" sldId="706"/>
            <ac:spMk id="8" creationId="{C29113E7-5751-4643-3884-1C8D29D43E12}"/>
          </ac:spMkLst>
        </pc:spChg>
        <pc:spChg chg="add mod">
          <ac:chgData name="Matthieu De Mari" userId="dfb708c9-d8dc-439f-9a3b-c772bf4a311c" providerId="ADAL" clId="{8982927D-5FC8-4830-B80D-7DED77779332}" dt="2023-04-03T06:26:58.522" v="3341"/>
          <ac:spMkLst>
            <pc:docMk/>
            <pc:sldMk cId="1802062905" sldId="706"/>
            <ac:spMk id="9" creationId="{8E8ABAEE-CA39-89C1-8491-DC1418FCEB5D}"/>
          </ac:spMkLst>
        </pc:spChg>
        <pc:picChg chg="add mod">
          <ac:chgData name="Matthieu De Mari" userId="dfb708c9-d8dc-439f-9a3b-c772bf4a311c" providerId="ADAL" clId="{8982927D-5FC8-4830-B80D-7DED77779332}" dt="2023-04-03T06:26:52.062" v="3340" actId="1076"/>
          <ac:picMkLst>
            <pc:docMk/>
            <pc:sldMk cId="1802062905" sldId="706"/>
            <ac:picMk id="5" creationId="{C107683C-EAFB-4EFE-9AB6-501584A54CC9}"/>
          </ac:picMkLst>
        </pc:picChg>
        <pc:cxnChg chg="add mod">
          <ac:chgData name="Matthieu De Mari" userId="dfb708c9-d8dc-439f-9a3b-c772bf4a311c" providerId="ADAL" clId="{8982927D-5FC8-4830-B80D-7DED77779332}" dt="2023-04-03T06:26:52.062" v="3340" actId="1076"/>
          <ac:cxnSpMkLst>
            <pc:docMk/>
            <pc:sldMk cId="1802062905" sldId="706"/>
            <ac:cxnSpMk id="6" creationId="{0C55603E-8C7D-41E9-0742-7B23880F03ED}"/>
          </ac:cxnSpMkLst>
        </pc:cxnChg>
        <pc:cxnChg chg="add mod">
          <ac:chgData name="Matthieu De Mari" userId="dfb708c9-d8dc-439f-9a3b-c772bf4a311c" providerId="ADAL" clId="{8982927D-5FC8-4830-B80D-7DED77779332}" dt="2023-04-03T06:26:52.062" v="3340" actId="1076"/>
          <ac:cxnSpMkLst>
            <pc:docMk/>
            <pc:sldMk cId="1802062905" sldId="706"/>
            <ac:cxnSpMk id="7" creationId="{A98DE47F-0BBB-557D-CA56-AD0996637959}"/>
          </ac:cxnSpMkLst>
        </pc:cxnChg>
      </pc:sldChg>
      <pc:sldChg chg="addSp delSp modSp new mod">
        <pc:chgData name="Matthieu De Mari" userId="dfb708c9-d8dc-439f-9a3b-c772bf4a311c" providerId="ADAL" clId="{8982927D-5FC8-4830-B80D-7DED77779332}" dt="2023-04-03T06:37:42.744" v="3660" actId="1076"/>
        <pc:sldMkLst>
          <pc:docMk/>
          <pc:sldMk cId="1586402877" sldId="707"/>
        </pc:sldMkLst>
        <pc:spChg chg="mod">
          <ac:chgData name="Matthieu De Mari" userId="dfb708c9-d8dc-439f-9a3b-c772bf4a311c" providerId="ADAL" clId="{8982927D-5FC8-4830-B80D-7DED77779332}" dt="2023-04-03T06:28:30.494" v="3376" actId="20577"/>
          <ac:spMkLst>
            <pc:docMk/>
            <pc:sldMk cId="1586402877" sldId="707"/>
            <ac:spMk id="2" creationId="{77456EFB-CDBB-1050-7B37-640DCFCB614D}"/>
          </ac:spMkLst>
        </pc:spChg>
        <pc:spChg chg="add del mod">
          <ac:chgData name="Matthieu De Mari" userId="dfb708c9-d8dc-439f-9a3b-c772bf4a311c" providerId="ADAL" clId="{8982927D-5FC8-4830-B80D-7DED77779332}" dt="2023-04-03T06:31:26.109" v="3654" actId="113"/>
          <ac:spMkLst>
            <pc:docMk/>
            <pc:sldMk cId="1586402877" sldId="707"/>
            <ac:spMk id="3" creationId="{8CF4C865-ED6B-3A89-50F0-3F405DC14657}"/>
          </ac:spMkLst>
        </pc:spChg>
        <pc:spChg chg="del mod">
          <ac:chgData name="Matthieu De Mari" userId="dfb708c9-d8dc-439f-9a3b-c772bf4a311c" providerId="ADAL" clId="{8982927D-5FC8-4830-B80D-7DED77779332}" dt="2023-04-03T06:31:28.491" v="3655" actId="478"/>
          <ac:spMkLst>
            <pc:docMk/>
            <pc:sldMk cId="1586402877" sldId="707"/>
            <ac:spMk id="4" creationId="{4EA0B71C-6956-5A55-222D-7555A2179DFB}"/>
          </ac:spMkLst>
        </pc:spChg>
        <pc:spChg chg="add del mod">
          <ac:chgData name="Matthieu De Mari" userId="dfb708c9-d8dc-439f-9a3b-c772bf4a311c" providerId="ADAL" clId="{8982927D-5FC8-4830-B80D-7DED77779332}" dt="2023-04-03T06:28:18.777" v="3356"/>
          <ac:spMkLst>
            <pc:docMk/>
            <pc:sldMk cId="1586402877" sldId="707"/>
            <ac:spMk id="5" creationId="{E7BD1C50-96B9-6C81-D7AD-59F39B25454E}"/>
          </ac:spMkLst>
        </pc:spChg>
        <pc:picChg chg="add del mod">
          <ac:chgData name="Matthieu De Mari" userId="dfb708c9-d8dc-439f-9a3b-c772bf4a311c" providerId="ADAL" clId="{8982927D-5FC8-4830-B80D-7DED77779332}" dt="2023-04-03T06:37:40.423" v="3658" actId="478"/>
          <ac:picMkLst>
            <pc:docMk/>
            <pc:sldMk cId="1586402877" sldId="707"/>
            <ac:picMk id="7" creationId="{090CC742-BC26-B0CB-B66D-3AE091799EC7}"/>
          </ac:picMkLst>
        </pc:picChg>
        <pc:picChg chg="add mod">
          <ac:chgData name="Matthieu De Mari" userId="dfb708c9-d8dc-439f-9a3b-c772bf4a311c" providerId="ADAL" clId="{8982927D-5FC8-4830-B80D-7DED77779332}" dt="2023-04-03T06:37:42.744" v="3660" actId="1076"/>
          <ac:picMkLst>
            <pc:docMk/>
            <pc:sldMk cId="1586402877" sldId="707"/>
            <ac:picMk id="9" creationId="{F4AB6DB4-6330-43BB-2A30-A3B0E1A4AAD8}"/>
          </ac:picMkLst>
        </pc:picChg>
      </pc:sldChg>
      <pc:sldChg chg="addSp delSp modSp add mod">
        <pc:chgData name="Matthieu De Mari" userId="dfb708c9-d8dc-439f-9a3b-c772bf4a311c" providerId="ADAL" clId="{8982927D-5FC8-4830-B80D-7DED77779332}" dt="2023-04-03T06:43:16.879" v="4036" actId="1076"/>
        <pc:sldMkLst>
          <pc:docMk/>
          <pc:sldMk cId="1097035296" sldId="708"/>
        </pc:sldMkLst>
        <pc:spChg chg="mod">
          <ac:chgData name="Matthieu De Mari" userId="dfb708c9-d8dc-439f-9a3b-c772bf4a311c" providerId="ADAL" clId="{8982927D-5FC8-4830-B80D-7DED77779332}" dt="2023-04-03T06:40:27.371" v="3925" actId="113"/>
          <ac:spMkLst>
            <pc:docMk/>
            <pc:sldMk cId="1097035296" sldId="708"/>
            <ac:spMk id="3" creationId="{8CF4C865-ED6B-3A89-50F0-3F405DC14657}"/>
          </ac:spMkLst>
        </pc:spChg>
        <pc:spChg chg="del mod">
          <ac:chgData name="Matthieu De Mari" userId="dfb708c9-d8dc-439f-9a3b-c772bf4a311c" providerId="ADAL" clId="{8982927D-5FC8-4830-B80D-7DED77779332}" dt="2023-04-03T06:41:23.602" v="4012" actId="478"/>
          <ac:spMkLst>
            <pc:docMk/>
            <pc:sldMk cId="1097035296" sldId="708"/>
            <ac:spMk id="4" creationId="{4EA0B71C-6956-5A55-222D-7555A2179DFB}"/>
          </ac:spMkLst>
        </pc:spChg>
        <pc:picChg chg="add mod">
          <ac:chgData name="Matthieu De Mari" userId="dfb708c9-d8dc-439f-9a3b-c772bf4a311c" providerId="ADAL" clId="{8982927D-5FC8-4830-B80D-7DED77779332}" dt="2023-04-03T06:43:16.879" v="4036" actId="1076"/>
          <ac:picMkLst>
            <pc:docMk/>
            <pc:sldMk cId="1097035296" sldId="708"/>
            <ac:picMk id="5" creationId="{94EDBE33-68C9-26BD-D157-8EB203A607BA}"/>
          </ac:picMkLst>
        </pc:picChg>
        <pc:picChg chg="add mod">
          <ac:chgData name="Matthieu De Mari" userId="dfb708c9-d8dc-439f-9a3b-c772bf4a311c" providerId="ADAL" clId="{8982927D-5FC8-4830-B80D-7DED77779332}" dt="2023-04-03T06:43:13.723" v="4034" actId="1076"/>
          <ac:picMkLst>
            <pc:docMk/>
            <pc:sldMk cId="1097035296" sldId="708"/>
            <ac:picMk id="7" creationId="{51F5DE2E-1FE5-B2EC-9824-2D8F9F99B3F1}"/>
          </ac:picMkLst>
        </pc:picChg>
        <pc:picChg chg="add mod">
          <ac:chgData name="Matthieu De Mari" userId="dfb708c9-d8dc-439f-9a3b-c772bf4a311c" providerId="ADAL" clId="{8982927D-5FC8-4830-B80D-7DED77779332}" dt="2023-04-03T06:43:15.595" v="4035" actId="1076"/>
          <ac:picMkLst>
            <pc:docMk/>
            <pc:sldMk cId="1097035296" sldId="708"/>
            <ac:picMk id="9" creationId="{96C473E1-AD61-D39B-2348-4E78907190A1}"/>
          </ac:picMkLst>
        </pc:picChg>
      </pc:sldChg>
      <pc:sldChg chg="addSp delSp modSp add mod">
        <pc:chgData name="Matthieu De Mari" userId="dfb708c9-d8dc-439f-9a3b-c772bf4a311c" providerId="ADAL" clId="{8982927D-5FC8-4830-B80D-7DED77779332}" dt="2023-04-03T06:43:58.758" v="4055" actId="20577"/>
        <pc:sldMkLst>
          <pc:docMk/>
          <pc:sldMk cId="1052076225" sldId="709"/>
        </pc:sldMkLst>
        <pc:spChg chg="mod">
          <ac:chgData name="Matthieu De Mari" userId="dfb708c9-d8dc-439f-9a3b-c772bf4a311c" providerId="ADAL" clId="{8982927D-5FC8-4830-B80D-7DED77779332}" dt="2023-04-03T06:43:58.758" v="4055" actId="20577"/>
          <ac:spMkLst>
            <pc:docMk/>
            <pc:sldMk cId="1052076225" sldId="709"/>
            <ac:spMk id="3" creationId="{8CF4C865-ED6B-3A89-50F0-3F405DC14657}"/>
          </ac:spMkLst>
        </pc:spChg>
        <pc:spChg chg="del mod">
          <ac:chgData name="Matthieu De Mari" userId="dfb708c9-d8dc-439f-9a3b-c772bf4a311c" providerId="ADAL" clId="{8982927D-5FC8-4830-B80D-7DED77779332}" dt="2023-04-03T06:41:19.591" v="4011" actId="478"/>
          <ac:spMkLst>
            <pc:docMk/>
            <pc:sldMk cId="1052076225" sldId="709"/>
            <ac:spMk id="4" creationId="{4EA0B71C-6956-5A55-222D-7555A2179DFB}"/>
          </ac:spMkLst>
        </pc:spChg>
        <pc:picChg chg="add mod">
          <ac:chgData name="Matthieu De Mari" userId="dfb708c9-d8dc-439f-9a3b-c772bf4a311c" providerId="ADAL" clId="{8982927D-5FC8-4830-B80D-7DED77779332}" dt="2023-04-03T06:43:50.598" v="4044" actId="14100"/>
          <ac:picMkLst>
            <pc:docMk/>
            <pc:sldMk cId="1052076225" sldId="709"/>
            <ac:picMk id="6" creationId="{20E55140-64F1-987F-9A86-98B0F6DBFB53}"/>
          </ac:picMkLst>
        </pc:picChg>
      </pc:sldChg>
      <pc:sldChg chg="addSp delSp modSp add mod chgLayout">
        <pc:chgData name="Matthieu De Mari" userId="dfb708c9-d8dc-439f-9a3b-c772bf4a311c" providerId="ADAL" clId="{8982927D-5FC8-4830-B80D-7DED77779332}" dt="2023-04-03T06:46:04.646" v="4219" actId="20577"/>
        <pc:sldMkLst>
          <pc:docMk/>
          <pc:sldMk cId="166007651" sldId="710"/>
        </pc:sldMkLst>
        <pc:spChg chg="mod ord">
          <ac:chgData name="Matthieu De Mari" userId="dfb708c9-d8dc-439f-9a3b-c772bf4a311c" providerId="ADAL" clId="{8982927D-5FC8-4830-B80D-7DED77779332}" dt="2023-04-03T06:45:01.834" v="4122" actId="700"/>
          <ac:spMkLst>
            <pc:docMk/>
            <pc:sldMk cId="166007651" sldId="710"/>
            <ac:spMk id="2" creationId="{77456EFB-CDBB-1050-7B37-640DCFCB614D}"/>
          </ac:spMkLst>
        </pc:spChg>
        <pc:spChg chg="mod ord">
          <ac:chgData name="Matthieu De Mari" userId="dfb708c9-d8dc-439f-9a3b-c772bf4a311c" providerId="ADAL" clId="{8982927D-5FC8-4830-B80D-7DED77779332}" dt="2023-04-03T06:46:04.646" v="4219" actId="20577"/>
          <ac:spMkLst>
            <pc:docMk/>
            <pc:sldMk cId="166007651" sldId="710"/>
            <ac:spMk id="3" creationId="{8CF4C865-ED6B-3A89-50F0-3F405DC14657}"/>
          </ac:spMkLst>
        </pc:spChg>
        <pc:spChg chg="add mod ord">
          <ac:chgData name="Matthieu De Mari" userId="dfb708c9-d8dc-439f-9a3b-c772bf4a311c" providerId="ADAL" clId="{8982927D-5FC8-4830-B80D-7DED77779332}" dt="2023-04-03T06:45:57.427" v="4217" actId="20577"/>
          <ac:spMkLst>
            <pc:docMk/>
            <pc:sldMk cId="166007651" sldId="710"/>
            <ac:spMk id="4" creationId="{551A6AEF-81E1-7B72-BFAE-4A195C700E14}"/>
          </ac:spMkLst>
        </pc:spChg>
        <pc:picChg chg="del">
          <ac:chgData name="Matthieu De Mari" userId="dfb708c9-d8dc-439f-9a3b-c772bf4a311c" providerId="ADAL" clId="{8982927D-5FC8-4830-B80D-7DED77779332}" dt="2023-04-03T06:44:58.809" v="4121" actId="478"/>
          <ac:picMkLst>
            <pc:docMk/>
            <pc:sldMk cId="166007651" sldId="710"/>
            <ac:picMk id="6" creationId="{20E55140-64F1-987F-9A86-98B0F6DBFB53}"/>
          </ac:picMkLst>
        </pc:picChg>
      </pc:sldChg>
      <pc:sldChg chg="addSp delSp modSp new mod modClrScheme chgLayout">
        <pc:chgData name="Matthieu De Mari" userId="dfb708c9-d8dc-439f-9a3b-c772bf4a311c" providerId="ADAL" clId="{8982927D-5FC8-4830-B80D-7DED77779332}" dt="2023-04-03T06:51:47.831" v="4295" actId="14100"/>
        <pc:sldMkLst>
          <pc:docMk/>
          <pc:sldMk cId="2622729151" sldId="711"/>
        </pc:sldMkLst>
        <pc:spChg chg="mod ord">
          <ac:chgData name="Matthieu De Mari" userId="dfb708c9-d8dc-439f-9a3b-c772bf4a311c" providerId="ADAL" clId="{8982927D-5FC8-4830-B80D-7DED77779332}" dt="2023-04-03T06:50:55.530" v="4245" actId="700"/>
          <ac:spMkLst>
            <pc:docMk/>
            <pc:sldMk cId="2622729151" sldId="711"/>
            <ac:spMk id="2" creationId="{E9CEF4EB-5CB7-6FB4-0944-FBD37C4FD1DF}"/>
          </ac:spMkLst>
        </pc:spChg>
        <pc:spChg chg="del mod ord">
          <ac:chgData name="Matthieu De Mari" userId="dfb708c9-d8dc-439f-9a3b-c772bf4a311c" providerId="ADAL" clId="{8982927D-5FC8-4830-B80D-7DED77779332}" dt="2023-04-03T06:50:55.530" v="4245" actId="700"/>
          <ac:spMkLst>
            <pc:docMk/>
            <pc:sldMk cId="2622729151" sldId="711"/>
            <ac:spMk id="3" creationId="{19947C4D-8179-1D1A-7707-4877077DADD1}"/>
          </ac:spMkLst>
        </pc:spChg>
        <pc:spChg chg="del">
          <ac:chgData name="Matthieu De Mari" userId="dfb708c9-d8dc-439f-9a3b-c772bf4a311c" providerId="ADAL" clId="{8982927D-5FC8-4830-B80D-7DED77779332}" dt="2023-04-03T06:50:55.530" v="4245" actId="700"/>
          <ac:spMkLst>
            <pc:docMk/>
            <pc:sldMk cId="2622729151" sldId="711"/>
            <ac:spMk id="4" creationId="{6CCA272D-CB7D-974D-CFDF-B0C3B0D52AB8}"/>
          </ac:spMkLst>
        </pc:spChg>
        <pc:spChg chg="add mod ord">
          <ac:chgData name="Matthieu De Mari" userId="dfb708c9-d8dc-439f-9a3b-c772bf4a311c" providerId="ADAL" clId="{8982927D-5FC8-4830-B80D-7DED77779332}" dt="2023-04-03T06:51:47.831" v="4295" actId="14100"/>
          <ac:spMkLst>
            <pc:docMk/>
            <pc:sldMk cId="2622729151" sldId="711"/>
            <ac:spMk id="5" creationId="{961F6334-FE82-AD87-505F-161CAB213516}"/>
          </ac:spMkLst>
        </pc:spChg>
      </pc:sldChg>
      <pc:sldChg chg="modSp add mod">
        <pc:chgData name="Matthieu De Mari" userId="dfb708c9-d8dc-439f-9a3b-c772bf4a311c" providerId="ADAL" clId="{8982927D-5FC8-4830-B80D-7DED77779332}" dt="2023-04-03T06:57:05.274" v="4814" actId="20577"/>
        <pc:sldMkLst>
          <pc:docMk/>
          <pc:sldMk cId="260928215" sldId="712"/>
        </pc:sldMkLst>
        <pc:spChg chg="mod">
          <ac:chgData name="Matthieu De Mari" userId="dfb708c9-d8dc-439f-9a3b-c772bf4a311c" providerId="ADAL" clId="{8982927D-5FC8-4830-B80D-7DED77779332}" dt="2023-04-03T06:57:05.274" v="4814" actId="20577"/>
          <ac:spMkLst>
            <pc:docMk/>
            <pc:sldMk cId="260928215" sldId="712"/>
            <ac:spMk id="5" creationId="{961F6334-FE82-AD87-505F-161CAB213516}"/>
          </ac:spMkLst>
        </pc:spChg>
      </pc:sldChg>
      <pc:sldChg chg="addSp delSp modSp add mod modClrScheme chgLayout">
        <pc:chgData name="Matthieu De Mari" userId="dfb708c9-d8dc-439f-9a3b-c772bf4a311c" providerId="ADAL" clId="{8982927D-5FC8-4830-B80D-7DED77779332}" dt="2023-04-03T07:12:56.148" v="5891" actId="20577"/>
        <pc:sldMkLst>
          <pc:docMk/>
          <pc:sldMk cId="1097157353" sldId="713"/>
        </pc:sldMkLst>
        <pc:spChg chg="mod ord">
          <ac:chgData name="Matthieu De Mari" userId="dfb708c9-d8dc-439f-9a3b-c772bf4a311c" providerId="ADAL" clId="{8982927D-5FC8-4830-B80D-7DED77779332}" dt="2023-04-03T06:57:12.178" v="4816" actId="700"/>
          <ac:spMkLst>
            <pc:docMk/>
            <pc:sldMk cId="1097157353" sldId="713"/>
            <ac:spMk id="2" creationId="{E9CEF4EB-5CB7-6FB4-0944-FBD37C4FD1DF}"/>
          </ac:spMkLst>
        </pc:spChg>
        <pc:spChg chg="add del mod ord">
          <ac:chgData name="Matthieu De Mari" userId="dfb708c9-d8dc-439f-9a3b-c772bf4a311c" providerId="ADAL" clId="{8982927D-5FC8-4830-B80D-7DED77779332}" dt="2023-04-03T06:59:23.041" v="4817" actId="478"/>
          <ac:spMkLst>
            <pc:docMk/>
            <pc:sldMk cId="1097157353" sldId="713"/>
            <ac:spMk id="3" creationId="{E85B9D88-26F1-46E4-1619-89BA304399C0}"/>
          </ac:spMkLst>
        </pc:spChg>
        <pc:spChg chg="mod ord">
          <ac:chgData name="Matthieu De Mari" userId="dfb708c9-d8dc-439f-9a3b-c772bf4a311c" providerId="ADAL" clId="{8982927D-5FC8-4830-B80D-7DED77779332}" dt="2023-04-03T07:12:56.148" v="5891" actId="20577"/>
          <ac:spMkLst>
            <pc:docMk/>
            <pc:sldMk cId="1097157353" sldId="713"/>
            <ac:spMk id="5" creationId="{961F6334-FE82-AD87-505F-161CAB213516}"/>
          </ac:spMkLst>
        </pc:spChg>
        <pc:picChg chg="add mod">
          <ac:chgData name="Matthieu De Mari" userId="dfb708c9-d8dc-439f-9a3b-c772bf4a311c" providerId="ADAL" clId="{8982927D-5FC8-4830-B80D-7DED77779332}" dt="2023-04-03T06:59:28.999" v="4821" actId="14100"/>
          <ac:picMkLst>
            <pc:docMk/>
            <pc:sldMk cId="1097157353" sldId="713"/>
            <ac:picMk id="6" creationId="{7F849C36-7215-1D49-0EE4-057CF0EACAA6}"/>
          </ac:picMkLst>
        </pc:picChg>
        <pc:picChg chg="add del mod">
          <ac:chgData name="Matthieu De Mari" userId="dfb708c9-d8dc-439f-9a3b-c772bf4a311c" providerId="ADAL" clId="{8982927D-5FC8-4830-B80D-7DED77779332}" dt="2023-04-03T07:01:09.986" v="4907" actId="478"/>
          <ac:picMkLst>
            <pc:docMk/>
            <pc:sldMk cId="1097157353" sldId="713"/>
            <ac:picMk id="8" creationId="{F33225B3-5033-FD32-1599-EC9A8258652D}"/>
          </ac:picMkLst>
        </pc:picChg>
        <pc:picChg chg="add mod">
          <ac:chgData name="Matthieu De Mari" userId="dfb708c9-d8dc-439f-9a3b-c772bf4a311c" providerId="ADAL" clId="{8982927D-5FC8-4830-B80D-7DED77779332}" dt="2023-04-03T07:01:12.343" v="4909" actId="1076"/>
          <ac:picMkLst>
            <pc:docMk/>
            <pc:sldMk cId="1097157353" sldId="713"/>
            <ac:picMk id="10" creationId="{4066F7F9-D550-8EAD-28B2-25E7D2C7AAA7}"/>
          </ac:picMkLst>
        </pc:picChg>
      </pc:sldChg>
      <pc:sldChg chg="delSp modSp add mod modClrScheme chgLayout">
        <pc:chgData name="Matthieu De Mari" userId="dfb708c9-d8dc-439f-9a3b-c772bf4a311c" providerId="ADAL" clId="{8982927D-5FC8-4830-B80D-7DED77779332}" dt="2023-04-03T07:03:34.435" v="5010" actId="20577"/>
        <pc:sldMkLst>
          <pc:docMk/>
          <pc:sldMk cId="1620199817" sldId="714"/>
        </pc:sldMkLst>
        <pc:spChg chg="mod ord">
          <ac:chgData name="Matthieu De Mari" userId="dfb708c9-d8dc-439f-9a3b-c772bf4a311c" providerId="ADAL" clId="{8982927D-5FC8-4830-B80D-7DED77779332}" dt="2023-04-03T07:02:33.192" v="4947" actId="700"/>
          <ac:spMkLst>
            <pc:docMk/>
            <pc:sldMk cId="1620199817" sldId="714"/>
            <ac:spMk id="2" creationId="{E9CEF4EB-5CB7-6FB4-0944-FBD37C4FD1DF}"/>
          </ac:spMkLst>
        </pc:spChg>
        <pc:spChg chg="mod ord">
          <ac:chgData name="Matthieu De Mari" userId="dfb708c9-d8dc-439f-9a3b-c772bf4a311c" providerId="ADAL" clId="{8982927D-5FC8-4830-B80D-7DED77779332}" dt="2023-04-03T07:03:34.435" v="5010" actId="20577"/>
          <ac:spMkLst>
            <pc:docMk/>
            <pc:sldMk cId="1620199817" sldId="714"/>
            <ac:spMk id="5" creationId="{961F6334-FE82-AD87-505F-161CAB213516}"/>
          </ac:spMkLst>
        </pc:spChg>
        <pc:picChg chg="del">
          <ac:chgData name="Matthieu De Mari" userId="dfb708c9-d8dc-439f-9a3b-c772bf4a311c" providerId="ADAL" clId="{8982927D-5FC8-4830-B80D-7DED77779332}" dt="2023-04-03T07:02:30.533" v="4945" actId="478"/>
          <ac:picMkLst>
            <pc:docMk/>
            <pc:sldMk cId="1620199817" sldId="714"/>
            <ac:picMk id="6" creationId="{7F849C36-7215-1D49-0EE4-057CF0EACAA6}"/>
          </ac:picMkLst>
        </pc:picChg>
        <pc:picChg chg="del">
          <ac:chgData name="Matthieu De Mari" userId="dfb708c9-d8dc-439f-9a3b-c772bf4a311c" providerId="ADAL" clId="{8982927D-5FC8-4830-B80D-7DED77779332}" dt="2023-04-03T07:02:30.893" v="4946" actId="478"/>
          <ac:picMkLst>
            <pc:docMk/>
            <pc:sldMk cId="1620199817" sldId="714"/>
            <ac:picMk id="10" creationId="{4066F7F9-D550-8EAD-28B2-25E7D2C7AAA7}"/>
          </ac:picMkLst>
        </pc:picChg>
      </pc:sldChg>
      <pc:sldChg chg="addSp delSp modSp new mod modClrScheme chgLayout">
        <pc:chgData name="Matthieu De Mari" userId="dfb708c9-d8dc-439f-9a3b-c772bf4a311c" providerId="ADAL" clId="{8982927D-5FC8-4830-B80D-7DED77779332}" dt="2023-04-03T07:08:45.071" v="5404" actId="478"/>
        <pc:sldMkLst>
          <pc:docMk/>
          <pc:sldMk cId="3197456321" sldId="715"/>
        </pc:sldMkLst>
        <pc:spChg chg="mod ord">
          <ac:chgData name="Matthieu De Mari" userId="dfb708c9-d8dc-439f-9a3b-c772bf4a311c" providerId="ADAL" clId="{8982927D-5FC8-4830-B80D-7DED77779332}" dt="2023-04-03T07:05:22.602" v="5040" actId="700"/>
          <ac:spMkLst>
            <pc:docMk/>
            <pc:sldMk cId="3197456321" sldId="715"/>
            <ac:spMk id="2" creationId="{C7606AF5-9275-6F28-172B-5A3AE4819EDF}"/>
          </ac:spMkLst>
        </pc:spChg>
        <pc:spChg chg="del mod ord">
          <ac:chgData name="Matthieu De Mari" userId="dfb708c9-d8dc-439f-9a3b-c772bf4a311c" providerId="ADAL" clId="{8982927D-5FC8-4830-B80D-7DED77779332}" dt="2023-04-03T07:05:11.796" v="5035" actId="700"/>
          <ac:spMkLst>
            <pc:docMk/>
            <pc:sldMk cId="3197456321" sldId="715"/>
            <ac:spMk id="3" creationId="{2BF253D8-D287-C1BD-8982-411EF60B4FB5}"/>
          </ac:spMkLst>
        </pc:spChg>
        <pc:spChg chg="add del mod ord">
          <ac:chgData name="Matthieu De Mari" userId="dfb708c9-d8dc-439f-9a3b-c772bf4a311c" providerId="ADAL" clId="{8982927D-5FC8-4830-B80D-7DED77779332}" dt="2023-04-03T07:05:22.602" v="5040" actId="700"/>
          <ac:spMkLst>
            <pc:docMk/>
            <pc:sldMk cId="3197456321" sldId="715"/>
            <ac:spMk id="4" creationId="{7175A9C9-7BC4-1CCF-700F-ED748F7CF644}"/>
          </ac:spMkLst>
        </pc:spChg>
        <pc:spChg chg="add del mod ord">
          <ac:chgData name="Matthieu De Mari" userId="dfb708c9-d8dc-439f-9a3b-c772bf4a311c" providerId="ADAL" clId="{8982927D-5FC8-4830-B80D-7DED77779332}" dt="2023-04-03T07:05:13.952" v="5036" actId="478"/>
          <ac:spMkLst>
            <pc:docMk/>
            <pc:sldMk cId="3197456321" sldId="715"/>
            <ac:spMk id="5" creationId="{90BA32C4-12E2-B1DB-C17A-18E0D6E15E4D}"/>
          </ac:spMkLst>
        </pc:spChg>
        <pc:spChg chg="add mod ord">
          <ac:chgData name="Matthieu De Mari" userId="dfb708c9-d8dc-439f-9a3b-c772bf4a311c" providerId="ADAL" clId="{8982927D-5FC8-4830-B80D-7DED77779332}" dt="2023-04-03T07:08:32.515" v="5396" actId="20577"/>
          <ac:spMkLst>
            <pc:docMk/>
            <pc:sldMk cId="3197456321" sldId="715"/>
            <ac:spMk id="8" creationId="{825D8BD3-8ADF-E5E9-4F8E-EF1126F52B2A}"/>
          </ac:spMkLst>
        </pc:spChg>
        <pc:spChg chg="add del mod ord">
          <ac:chgData name="Matthieu De Mari" userId="dfb708c9-d8dc-439f-9a3b-c772bf4a311c" providerId="ADAL" clId="{8982927D-5FC8-4830-B80D-7DED77779332}" dt="2023-04-03T07:08:44.509" v="5403" actId="6549"/>
          <ac:spMkLst>
            <pc:docMk/>
            <pc:sldMk cId="3197456321" sldId="715"/>
            <ac:spMk id="9" creationId="{4E52C102-06E2-77D2-BC2F-00E3A914EACA}"/>
          </ac:spMkLst>
        </pc:spChg>
        <pc:spChg chg="add del mod">
          <ac:chgData name="Matthieu De Mari" userId="dfb708c9-d8dc-439f-9a3b-c772bf4a311c" providerId="ADAL" clId="{8982927D-5FC8-4830-B80D-7DED77779332}" dt="2023-04-03T07:08:43.992" v="5402" actId="478"/>
          <ac:spMkLst>
            <pc:docMk/>
            <pc:sldMk cId="3197456321" sldId="715"/>
            <ac:spMk id="11" creationId="{CFCF7236-264F-50CD-4B05-40C0648B962D}"/>
          </ac:spMkLst>
        </pc:spChg>
        <pc:picChg chg="add del mod">
          <ac:chgData name="Matthieu De Mari" userId="dfb708c9-d8dc-439f-9a3b-c772bf4a311c" providerId="ADAL" clId="{8982927D-5FC8-4830-B80D-7DED77779332}" dt="2023-04-03T07:08:45.071" v="5404" actId="478"/>
          <ac:picMkLst>
            <pc:docMk/>
            <pc:sldMk cId="3197456321" sldId="715"/>
            <ac:picMk id="7" creationId="{84B4F4F2-EC2B-0F5D-C0C4-FB7B97E37CD9}"/>
          </ac:picMkLst>
        </pc:picChg>
      </pc:sldChg>
      <pc:sldChg chg="addSp delSp modSp add mod">
        <pc:chgData name="Matthieu De Mari" userId="dfb708c9-d8dc-439f-9a3b-c772bf4a311c" providerId="ADAL" clId="{8982927D-5FC8-4830-B80D-7DED77779332}" dt="2023-04-03T07:11:26.353" v="5745" actId="5793"/>
        <pc:sldMkLst>
          <pc:docMk/>
          <pc:sldMk cId="2965893902" sldId="716"/>
        </pc:sldMkLst>
        <pc:spChg chg="add del mod">
          <ac:chgData name="Matthieu De Mari" userId="dfb708c9-d8dc-439f-9a3b-c772bf4a311c" providerId="ADAL" clId="{8982927D-5FC8-4830-B80D-7DED77779332}" dt="2023-04-03T07:07:04.381" v="5184" actId="478"/>
          <ac:spMkLst>
            <pc:docMk/>
            <pc:sldMk cId="2965893902" sldId="716"/>
            <ac:spMk id="4" creationId="{719FE889-0F7D-CC0C-5E2E-1BA7EF830DB0}"/>
          </ac:spMkLst>
        </pc:spChg>
        <pc:spChg chg="mod">
          <ac:chgData name="Matthieu De Mari" userId="dfb708c9-d8dc-439f-9a3b-c772bf4a311c" providerId="ADAL" clId="{8982927D-5FC8-4830-B80D-7DED77779332}" dt="2023-04-03T07:11:26.353" v="5745" actId="5793"/>
          <ac:spMkLst>
            <pc:docMk/>
            <pc:sldMk cId="2965893902" sldId="716"/>
            <ac:spMk id="8" creationId="{825D8BD3-8ADF-E5E9-4F8E-EF1126F52B2A}"/>
          </ac:spMkLst>
        </pc:spChg>
        <pc:spChg chg="del">
          <ac:chgData name="Matthieu De Mari" userId="dfb708c9-d8dc-439f-9a3b-c772bf4a311c" providerId="ADAL" clId="{8982927D-5FC8-4830-B80D-7DED77779332}" dt="2023-04-03T07:07:02.763" v="5183" actId="478"/>
          <ac:spMkLst>
            <pc:docMk/>
            <pc:sldMk cId="2965893902" sldId="716"/>
            <ac:spMk id="9" creationId="{4E52C102-06E2-77D2-BC2F-00E3A914EACA}"/>
          </ac:spMkLst>
        </pc:spChg>
        <pc:spChg chg="add mod">
          <ac:chgData name="Matthieu De Mari" userId="dfb708c9-d8dc-439f-9a3b-c772bf4a311c" providerId="ADAL" clId="{8982927D-5FC8-4830-B80D-7DED77779332}" dt="2023-04-03T07:11:06.603" v="5725" actId="208"/>
          <ac:spMkLst>
            <pc:docMk/>
            <pc:sldMk cId="2965893902" sldId="716"/>
            <ac:spMk id="12" creationId="{B08B1273-24E0-7B55-1E11-D35D4AFD6C2C}"/>
          </ac:spMkLst>
        </pc:spChg>
        <pc:picChg chg="add mod">
          <ac:chgData name="Matthieu De Mari" userId="dfb708c9-d8dc-439f-9a3b-c772bf4a311c" providerId="ADAL" clId="{8982927D-5FC8-4830-B80D-7DED77779332}" dt="2023-04-03T07:10:55.702" v="5720" actId="1076"/>
          <ac:picMkLst>
            <pc:docMk/>
            <pc:sldMk cId="2965893902" sldId="716"/>
            <ac:picMk id="6" creationId="{4052EB93-EB7D-8937-FDC3-EB567B0A5ADD}"/>
          </ac:picMkLst>
        </pc:picChg>
        <pc:picChg chg="del">
          <ac:chgData name="Matthieu De Mari" userId="dfb708c9-d8dc-439f-9a3b-c772bf4a311c" providerId="ADAL" clId="{8982927D-5FC8-4830-B80D-7DED77779332}" dt="2023-04-03T07:07:01.637" v="5182" actId="478"/>
          <ac:picMkLst>
            <pc:docMk/>
            <pc:sldMk cId="2965893902" sldId="716"/>
            <ac:picMk id="7" creationId="{84B4F4F2-EC2B-0F5D-C0C4-FB7B97E37CD9}"/>
          </ac:picMkLst>
        </pc:picChg>
        <pc:picChg chg="add mod">
          <ac:chgData name="Matthieu De Mari" userId="dfb708c9-d8dc-439f-9a3b-c772bf4a311c" providerId="ADAL" clId="{8982927D-5FC8-4830-B80D-7DED77779332}" dt="2023-04-03T07:10:57.573" v="5721" actId="1076"/>
          <ac:picMkLst>
            <pc:docMk/>
            <pc:sldMk cId="2965893902" sldId="716"/>
            <ac:picMk id="11" creationId="{982D0DEF-689A-BC70-8E83-C56D760F1C88}"/>
          </ac:picMkLst>
        </pc:picChg>
      </pc:sldChg>
      <pc:sldChg chg="delSp modSp new mod modClrScheme chgLayout">
        <pc:chgData name="Matthieu De Mari" userId="dfb708c9-d8dc-439f-9a3b-c772bf4a311c" providerId="ADAL" clId="{8982927D-5FC8-4830-B80D-7DED77779332}" dt="2023-04-03T07:18:31.019" v="6266" actId="700"/>
        <pc:sldMkLst>
          <pc:docMk/>
          <pc:sldMk cId="2956438081" sldId="717"/>
        </pc:sldMkLst>
        <pc:spChg chg="mod ord">
          <ac:chgData name="Matthieu De Mari" userId="dfb708c9-d8dc-439f-9a3b-c772bf4a311c" providerId="ADAL" clId="{8982927D-5FC8-4830-B80D-7DED77779332}" dt="2023-04-03T07:18:31.019" v="6266" actId="700"/>
          <ac:spMkLst>
            <pc:docMk/>
            <pc:sldMk cId="2956438081" sldId="717"/>
            <ac:spMk id="2" creationId="{89DABBB0-E1C2-4863-0828-810156ECC9B0}"/>
          </ac:spMkLst>
        </pc:spChg>
        <pc:spChg chg="mod ord">
          <ac:chgData name="Matthieu De Mari" userId="dfb708c9-d8dc-439f-9a3b-c772bf4a311c" providerId="ADAL" clId="{8982927D-5FC8-4830-B80D-7DED77779332}" dt="2023-04-03T07:18:31.019" v="6266" actId="700"/>
          <ac:spMkLst>
            <pc:docMk/>
            <pc:sldMk cId="2956438081" sldId="717"/>
            <ac:spMk id="3" creationId="{9B0BF8E4-24CC-E7A2-A32A-78A9F3F8B73D}"/>
          </ac:spMkLst>
        </pc:spChg>
        <pc:spChg chg="del mod">
          <ac:chgData name="Matthieu De Mari" userId="dfb708c9-d8dc-439f-9a3b-c772bf4a311c" providerId="ADAL" clId="{8982927D-5FC8-4830-B80D-7DED77779332}" dt="2023-04-03T07:16:10.059" v="6220" actId="478"/>
          <ac:spMkLst>
            <pc:docMk/>
            <pc:sldMk cId="2956438081" sldId="717"/>
            <ac:spMk id="4" creationId="{DC7072AF-039F-2550-C34A-C74100D96E66}"/>
          </ac:spMkLst>
        </pc:spChg>
      </pc:sldChg>
      <pc:sldChg chg="addSp delSp modSp new mod modClrScheme chgLayout">
        <pc:chgData name="Matthieu De Mari" userId="dfb708c9-d8dc-439f-9a3b-c772bf4a311c" providerId="ADAL" clId="{8982927D-5FC8-4830-B80D-7DED77779332}" dt="2023-04-03T07:21:13.917" v="6569" actId="20577"/>
        <pc:sldMkLst>
          <pc:docMk/>
          <pc:sldMk cId="3579785252" sldId="718"/>
        </pc:sldMkLst>
        <pc:spChg chg="mod ord">
          <ac:chgData name="Matthieu De Mari" userId="dfb708c9-d8dc-439f-9a3b-c772bf4a311c" providerId="ADAL" clId="{8982927D-5FC8-4830-B80D-7DED77779332}" dt="2023-04-03T07:19:58.579" v="6294" actId="700"/>
          <ac:spMkLst>
            <pc:docMk/>
            <pc:sldMk cId="3579785252" sldId="718"/>
            <ac:spMk id="2" creationId="{81D86ADB-326C-1F86-421F-3BE7E6F27330}"/>
          </ac:spMkLst>
        </pc:spChg>
        <pc:spChg chg="del">
          <ac:chgData name="Matthieu De Mari" userId="dfb708c9-d8dc-439f-9a3b-c772bf4a311c" providerId="ADAL" clId="{8982927D-5FC8-4830-B80D-7DED77779332}" dt="2023-04-03T07:18:56.509" v="6291" actId="478"/>
          <ac:spMkLst>
            <pc:docMk/>
            <pc:sldMk cId="3579785252" sldId="718"/>
            <ac:spMk id="3" creationId="{5C4E0119-CA96-2871-0E41-887FA5250A79}"/>
          </ac:spMkLst>
        </pc:spChg>
        <pc:spChg chg="add mod ord">
          <ac:chgData name="Matthieu De Mari" userId="dfb708c9-d8dc-439f-9a3b-c772bf4a311c" providerId="ADAL" clId="{8982927D-5FC8-4830-B80D-7DED77779332}" dt="2023-04-03T07:21:13.917" v="6569" actId="20577"/>
          <ac:spMkLst>
            <pc:docMk/>
            <pc:sldMk cId="3579785252" sldId="718"/>
            <ac:spMk id="6" creationId="{FD8F353E-FBB8-EF2E-7401-A1B9DD92CA73}"/>
          </ac:spMkLst>
        </pc:spChg>
        <pc:spChg chg="add mod ord">
          <ac:chgData name="Matthieu De Mari" userId="dfb708c9-d8dc-439f-9a3b-c772bf4a311c" providerId="ADAL" clId="{8982927D-5FC8-4830-B80D-7DED77779332}" dt="2023-04-03T07:19:58.579" v="6294" actId="700"/>
          <ac:spMkLst>
            <pc:docMk/>
            <pc:sldMk cId="3579785252" sldId="718"/>
            <ac:spMk id="7" creationId="{2D3BCD59-97A2-8591-C65D-E1D9BD04C68B}"/>
          </ac:spMkLst>
        </pc:spChg>
        <pc:picChg chg="add mod">
          <ac:chgData name="Matthieu De Mari" userId="dfb708c9-d8dc-439f-9a3b-c772bf4a311c" providerId="ADAL" clId="{8982927D-5FC8-4830-B80D-7DED77779332}" dt="2023-04-03T07:19:55.909" v="6293" actId="1076"/>
          <ac:picMkLst>
            <pc:docMk/>
            <pc:sldMk cId="3579785252" sldId="718"/>
            <ac:picMk id="5" creationId="{43CE05DC-BB79-AAF1-4BDE-CFA9C0ABB256}"/>
          </ac:picMkLst>
        </pc:picChg>
      </pc:sldChg>
      <pc:sldChg chg="new del">
        <pc:chgData name="Matthieu De Mari" userId="dfb708c9-d8dc-439f-9a3b-c772bf4a311c" providerId="ADAL" clId="{8982927D-5FC8-4830-B80D-7DED77779332}" dt="2023-04-03T07:21:31.948" v="6574" actId="47"/>
        <pc:sldMkLst>
          <pc:docMk/>
          <pc:sldMk cId="1574773705" sldId="719"/>
        </pc:sldMkLst>
      </pc:sldChg>
      <pc:sldChg chg="addSp delSp modSp add mod">
        <pc:chgData name="Matthieu De Mari" userId="dfb708c9-d8dc-439f-9a3b-c772bf4a311c" providerId="ADAL" clId="{8982927D-5FC8-4830-B80D-7DED77779332}" dt="2023-04-03T07:29:23.231" v="6820"/>
        <pc:sldMkLst>
          <pc:docMk/>
          <pc:sldMk cId="3239578586" sldId="720"/>
        </pc:sldMkLst>
        <pc:spChg chg="mod">
          <ac:chgData name="Matthieu De Mari" userId="dfb708c9-d8dc-439f-9a3b-c772bf4a311c" providerId="ADAL" clId="{8982927D-5FC8-4830-B80D-7DED77779332}" dt="2023-04-03T07:28:21.312" v="6798" actId="20577"/>
          <ac:spMkLst>
            <pc:docMk/>
            <pc:sldMk cId="3239578586" sldId="720"/>
            <ac:spMk id="6" creationId="{FD8F353E-FBB8-EF2E-7401-A1B9DD92CA73}"/>
          </ac:spMkLst>
        </pc:spChg>
        <pc:spChg chg="del">
          <ac:chgData name="Matthieu De Mari" userId="dfb708c9-d8dc-439f-9a3b-c772bf4a311c" providerId="ADAL" clId="{8982927D-5FC8-4830-B80D-7DED77779332}" dt="2023-04-03T07:21:29.808" v="6573" actId="478"/>
          <ac:spMkLst>
            <pc:docMk/>
            <pc:sldMk cId="3239578586" sldId="720"/>
            <ac:spMk id="7" creationId="{2D3BCD59-97A2-8591-C65D-E1D9BD04C68B}"/>
          </ac:spMkLst>
        </pc:spChg>
        <pc:picChg chg="add mod">
          <ac:chgData name="Matthieu De Mari" userId="dfb708c9-d8dc-439f-9a3b-c772bf4a311c" providerId="ADAL" clId="{8982927D-5FC8-4830-B80D-7DED77779332}" dt="2023-04-03T07:29:23.231" v="6820"/>
          <ac:picMkLst>
            <pc:docMk/>
            <pc:sldMk cId="3239578586" sldId="720"/>
            <ac:picMk id="3" creationId="{EBA69119-B850-84C3-C02A-D78D4F3922D5}"/>
          </ac:picMkLst>
        </pc:picChg>
        <pc:picChg chg="del">
          <ac:chgData name="Matthieu De Mari" userId="dfb708c9-d8dc-439f-9a3b-c772bf4a311c" providerId="ADAL" clId="{8982927D-5FC8-4830-B80D-7DED77779332}" dt="2023-04-03T07:21:28.451" v="6572" actId="478"/>
          <ac:picMkLst>
            <pc:docMk/>
            <pc:sldMk cId="3239578586" sldId="720"/>
            <ac:picMk id="5" creationId="{43CE05DC-BB79-AAF1-4BDE-CFA9C0ABB256}"/>
          </ac:picMkLst>
        </pc:picChg>
      </pc:sldChg>
      <pc:sldChg chg="addSp modSp add">
        <pc:chgData name="Matthieu De Mari" userId="dfb708c9-d8dc-439f-9a3b-c772bf4a311c" providerId="ADAL" clId="{8982927D-5FC8-4830-B80D-7DED77779332}" dt="2023-04-03T07:30:49.670" v="6830"/>
        <pc:sldMkLst>
          <pc:docMk/>
          <pc:sldMk cId="1891870137" sldId="721"/>
        </pc:sldMkLst>
        <pc:picChg chg="add mod">
          <ac:chgData name="Matthieu De Mari" userId="dfb708c9-d8dc-439f-9a3b-c772bf4a311c" providerId="ADAL" clId="{8982927D-5FC8-4830-B80D-7DED77779332}" dt="2023-04-03T07:30:49.670" v="6830"/>
          <ac:picMkLst>
            <pc:docMk/>
            <pc:sldMk cId="1891870137" sldId="721"/>
            <ac:picMk id="3" creationId="{9AAA3200-75D7-A015-25DF-41C1A1AC56B0}"/>
          </ac:picMkLst>
        </pc:picChg>
      </pc:sldChg>
      <pc:sldChg chg="addSp delSp modSp add mod">
        <pc:chgData name="Matthieu De Mari" userId="dfb708c9-d8dc-439f-9a3b-c772bf4a311c" providerId="ADAL" clId="{8982927D-5FC8-4830-B80D-7DED77779332}" dt="2023-04-03T07:29:49.055" v="6829" actId="14100"/>
        <pc:sldMkLst>
          <pc:docMk/>
          <pc:sldMk cId="2256105642" sldId="722"/>
        </pc:sldMkLst>
        <pc:spChg chg="mod">
          <ac:chgData name="Matthieu De Mari" userId="dfb708c9-d8dc-439f-9a3b-c772bf4a311c" providerId="ADAL" clId="{8982927D-5FC8-4830-B80D-7DED77779332}" dt="2023-04-03T07:28:24.705" v="6808" actId="20577"/>
          <ac:spMkLst>
            <pc:docMk/>
            <pc:sldMk cId="2256105642" sldId="722"/>
            <ac:spMk id="6" creationId="{FD8F353E-FBB8-EF2E-7401-A1B9DD92CA73}"/>
          </ac:spMkLst>
        </pc:spChg>
        <pc:picChg chg="add del mod modCrop">
          <ac:chgData name="Matthieu De Mari" userId="dfb708c9-d8dc-439f-9a3b-c772bf4a311c" providerId="ADAL" clId="{8982927D-5FC8-4830-B80D-7DED77779332}" dt="2023-04-03T07:29:20.935" v="6819" actId="21"/>
          <ac:picMkLst>
            <pc:docMk/>
            <pc:sldMk cId="2256105642" sldId="722"/>
            <ac:picMk id="4" creationId="{DA55149D-4ED8-5016-3AAB-13D32465CCB9}"/>
          </ac:picMkLst>
        </pc:picChg>
        <pc:picChg chg="add mod modCrop">
          <ac:chgData name="Matthieu De Mari" userId="dfb708c9-d8dc-439f-9a3b-c772bf4a311c" providerId="ADAL" clId="{8982927D-5FC8-4830-B80D-7DED77779332}" dt="2023-04-03T07:29:49.055" v="6829" actId="14100"/>
          <ac:picMkLst>
            <pc:docMk/>
            <pc:sldMk cId="2256105642" sldId="722"/>
            <ac:picMk id="7" creationId="{0607390A-135C-C151-BA80-FE1F6F45F9F7}"/>
          </ac:picMkLst>
        </pc:picChg>
      </pc:sldChg>
      <pc:sldChg chg="delSp modSp add mod modClrScheme chgLayout">
        <pc:chgData name="Matthieu De Mari" userId="dfb708c9-d8dc-439f-9a3b-c772bf4a311c" providerId="ADAL" clId="{8982927D-5FC8-4830-B80D-7DED77779332}" dt="2023-04-03T07:32:42.131" v="7113" actId="122"/>
        <pc:sldMkLst>
          <pc:docMk/>
          <pc:sldMk cId="2334035587" sldId="723"/>
        </pc:sldMkLst>
        <pc:spChg chg="mod ord">
          <ac:chgData name="Matthieu De Mari" userId="dfb708c9-d8dc-439f-9a3b-c772bf4a311c" providerId="ADAL" clId="{8982927D-5FC8-4830-B80D-7DED77779332}" dt="2023-04-03T07:31:20.966" v="6834" actId="700"/>
          <ac:spMkLst>
            <pc:docMk/>
            <pc:sldMk cId="2334035587" sldId="723"/>
            <ac:spMk id="2" creationId="{81D86ADB-326C-1F86-421F-3BE7E6F27330}"/>
          </ac:spMkLst>
        </pc:spChg>
        <pc:spChg chg="mod ord">
          <ac:chgData name="Matthieu De Mari" userId="dfb708c9-d8dc-439f-9a3b-c772bf4a311c" providerId="ADAL" clId="{8982927D-5FC8-4830-B80D-7DED77779332}" dt="2023-04-03T07:32:42.131" v="7113" actId="122"/>
          <ac:spMkLst>
            <pc:docMk/>
            <pc:sldMk cId="2334035587" sldId="723"/>
            <ac:spMk id="6" creationId="{FD8F353E-FBB8-EF2E-7401-A1B9DD92CA73}"/>
          </ac:spMkLst>
        </pc:spChg>
        <pc:picChg chg="del">
          <ac:chgData name="Matthieu De Mari" userId="dfb708c9-d8dc-439f-9a3b-c772bf4a311c" providerId="ADAL" clId="{8982927D-5FC8-4830-B80D-7DED77779332}" dt="2023-04-03T07:31:22.072" v="6835" actId="478"/>
          <ac:picMkLst>
            <pc:docMk/>
            <pc:sldMk cId="2334035587" sldId="723"/>
            <ac:picMk id="7" creationId="{0607390A-135C-C151-BA80-FE1F6F45F9F7}"/>
          </ac:picMkLst>
        </pc:picChg>
      </pc:sldChg>
      <pc:sldChg chg="addSp delSp modSp new mod">
        <pc:chgData name="Matthieu De Mari" userId="dfb708c9-d8dc-439f-9a3b-c772bf4a311c" providerId="ADAL" clId="{8982927D-5FC8-4830-B80D-7DED77779332}" dt="2023-04-03T07:48:36.019" v="7208" actId="20577"/>
        <pc:sldMkLst>
          <pc:docMk/>
          <pc:sldMk cId="3578782894" sldId="724"/>
        </pc:sldMkLst>
        <pc:spChg chg="mod">
          <ac:chgData name="Matthieu De Mari" userId="dfb708c9-d8dc-439f-9a3b-c772bf4a311c" providerId="ADAL" clId="{8982927D-5FC8-4830-B80D-7DED77779332}" dt="2023-04-03T07:48:36.019" v="7208" actId="20577"/>
          <ac:spMkLst>
            <pc:docMk/>
            <pc:sldMk cId="3578782894" sldId="724"/>
            <ac:spMk id="2" creationId="{CAB69A75-6F3F-E5CD-62E4-75D97050D326}"/>
          </ac:spMkLst>
        </pc:spChg>
        <pc:spChg chg="del">
          <ac:chgData name="Matthieu De Mari" userId="dfb708c9-d8dc-439f-9a3b-c772bf4a311c" providerId="ADAL" clId="{8982927D-5FC8-4830-B80D-7DED77779332}" dt="2023-04-03T07:33:03.729" v="7187" actId="478"/>
          <ac:spMkLst>
            <pc:docMk/>
            <pc:sldMk cId="3578782894" sldId="724"/>
            <ac:spMk id="3" creationId="{7F2B40D2-D66F-83F5-E03E-EFA5528F78C8}"/>
          </ac:spMkLst>
        </pc:spChg>
        <pc:picChg chg="add mod">
          <ac:chgData name="Matthieu De Mari" userId="dfb708c9-d8dc-439f-9a3b-c772bf4a311c" providerId="ADAL" clId="{8982927D-5FC8-4830-B80D-7DED77779332}" dt="2023-04-03T07:48:15.526" v="7190" actId="1076"/>
          <ac:picMkLst>
            <pc:docMk/>
            <pc:sldMk cId="3578782894" sldId="724"/>
            <ac:picMk id="5" creationId="{F35C4E34-E880-D043-6B42-1353FCCF643A}"/>
          </ac:picMkLst>
        </pc:picChg>
      </pc:sldChg>
      <pc:sldChg chg="addSp delSp modSp add mod">
        <pc:chgData name="Matthieu De Mari" userId="dfb708c9-d8dc-439f-9a3b-c772bf4a311c" providerId="ADAL" clId="{8982927D-5FC8-4830-B80D-7DED77779332}" dt="2023-04-03T07:48:30.862" v="7197" actId="1076"/>
        <pc:sldMkLst>
          <pc:docMk/>
          <pc:sldMk cId="2193229402" sldId="725"/>
        </pc:sldMkLst>
        <pc:spChg chg="del">
          <ac:chgData name="Matthieu De Mari" userId="dfb708c9-d8dc-439f-9a3b-c772bf4a311c" providerId="ADAL" clId="{8982927D-5FC8-4830-B80D-7DED77779332}" dt="2023-04-03T07:48:23.129" v="7192" actId="478"/>
          <ac:spMkLst>
            <pc:docMk/>
            <pc:sldMk cId="2193229402" sldId="725"/>
            <ac:spMk id="2" creationId="{CAB69A75-6F3F-E5CD-62E4-75D97050D326}"/>
          </ac:spMkLst>
        </pc:spChg>
        <pc:spChg chg="add del mod">
          <ac:chgData name="Matthieu De Mari" userId="dfb708c9-d8dc-439f-9a3b-c772bf4a311c" providerId="ADAL" clId="{8982927D-5FC8-4830-B80D-7DED77779332}" dt="2023-04-03T07:48:24.275" v="7193" actId="478"/>
          <ac:spMkLst>
            <pc:docMk/>
            <pc:sldMk cId="2193229402" sldId="725"/>
            <ac:spMk id="4" creationId="{C1A000F8-A03D-9E60-534C-3466D48ACE5C}"/>
          </ac:spMkLst>
        </pc:spChg>
        <pc:picChg chg="mod">
          <ac:chgData name="Matthieu De Mari" userId="dfb708c9-d8dc-439f-9a3b-c772bf4a311c" providerId="ADAL" clId="{8982927D-5FC8-4830-B80D-7DED77779332}" dt="2023-04-03T07:48:30.862" v="7197" actId="1076"/>
          <ac:picMkLst>
            <pc:docMk/>
            <pc:sldMk cId="2193229402" sldId="725"/>
            <ac:picMk id="5" creationId="{F35C4E34-E880-D043-6B42-1353FCCF643A}"/>
          </ac:picMkLst>
        </pc:picChg>
      </pc:sldChg>
      <pc:sldChg chg="addSp delSp modSp new mod modClrScheme chgLayout">
        <pc:chgData name="Matthieu De Mari" userId="dfb708c9-d8dc-439f-9a3b-c772bf4a311c" providerId="ADAL" clId="{8982927D-5FC8-4830-B80D-7DED77779332}" dt="2023-04-05T01:49:10.287" v="7330" actId="20577"/>
        <pc:sldMkLst>
          <pc:docMk/>
          <pc:sldMk cId="1466307040" sldId="726"/>
        </pc:sldMkLst>
        <pc:spChg chg="mod ord">
          <ac:chgData name="Matthieu De Mari" userId="dfb708c9-d8dc-439f-9a3b-c772bf4a311c" providerId="ADAL" clId="{8982927D-5FC8-4830-B80D-7DED77779332}" dt="2023-04-05T01:47:38.132" v="7240" actId="700"/>
          <ac:spMkLst>
            <pc:docMk/>
            <pc:sldMk cId="1466307040" sldId="726"/>
            <ac:spMk id="2" creationId="{51804B91-D1A1-1BAE-7D06-67BF690B9C66}"/>
          </ac:spMkLst>
        </pc:spChg>
        <pc:spChg chg="del mod ord">
          <ac:chgData name="Matthieu De Mari" userId="dfb708c9-d8dc-439f-9a3b-c772bf4a311c" providerId="ADAL" clId="{8982927D-5FC8-4830-B80D-7DED77779332}" dt="2023-04-05T01:47:38.132" v="7240" actId="700"/>
          <ac:spMkLst>
            <pc:docMk/>
            <pc:sldMk cId="1466307040" sldId="726"/>
            <ac:spMk id="3" creationId="{8405B875-B2DB-7106-80AC-79068E80E40E}"/>
          </ac:spMkLst>
        </pc:spChg>
        <pc:spChg chg="del">
          <ac:chgData name="Matthieu De Mari" userId="dfb708c9-d8dc-439f-9a3b-c772bf4a311c" providerId="ADAL" clId="{8982927D-5FC8-4830-B80D-7DED77779332}" dt="2023-04-05T01:47:38.132" v="7240" actId="700"/>
          <ac:spMkLst>
            <pc:docMk/>
            <pc:sldMk cId="1466307040" sldId="726"/>
            <ac:spMk id="4" creationId="{24879BC2-7A72-3524-4515-0A89EEBAD155}"/>
          </ac:spMkLst>
        </pc:spChg>
        <pc:spChg chg="add mod ord">
          <ac:chgData name="Matthieu De Mari" userId="dfb708c9-d8dc-439f-9a3b-c772bf4a311c" providerId="ADAL" clId="{8982927D-5FC8-4830-B80D-7DED77779332}" dt="2023-04-05T01:49:10.287" v="7330" actId="20577"/>
          <ac:spMkLst>
            <pc:docMk/>
            <pc:sldMk cId="1466307040" sldId="726"/>
            <ac:spMk id="5" creationId="{6E1D29A7-4A63-B4BF-C881-D145ED3074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08/09/2023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08/09/2023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08/09/2023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acebookresearch/llama" TargetMode="External"/><Relationship Id="rId2" Type="http://schemas.openxmlformats.org/officeDocument/2006/relationships/hyperlink" Target="https://github.com/karpathy/nanoGP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petergyang/status/1665002918075043840?t=zpfQo65FZpG0m9HxHJ32iw&amp;s=03" TargetMode="External"/><Relationship Id="rId2" Type="http://schemas.openxmlformats.org/officeDocument/2006/relationships/hyperlink" Target="https://www.deeplearning.ai/short-courses/chatgpt-prompt-engineering-for-developer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Sqa8Zo2XWc4" TargetMode="External"/><Relationship Id="rId2" Type="http://schemas.openxmlformats.org/officeDocument/2006/relationships/hyperlink" Target="https://www.youtube.com/watch?v=Puo3VkPkNZ4"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ai.facebook.com/blog/large-language-model-llama-meta-ai/"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chat.openai.com/cha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W11S3-bis</a:t>
            </a:r>
            <a:br>
              <a:rPr lang="en-US" dirty="0"/>
            </a:br>
            <a:r>
              <a:rPr lang="en-US" dirty="0"/>
              <a:t>ChatGPT</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Should also carefully curate and filter the dataset to </a:t>
            </a:r>
            <a:r>
              <a:rPr lang="en-GB" b="1" dirty="0"/>
              <a:t>minimize biases (racism, violence, etc.)</a:t>
            </a:r>
            <a:r>
              <a:rPr lang="en-GB" dirty="0"/>
              <a:t>, aiming to provide a representative sample of human language that is both balanced, comprehensive and safe.</a:t>
            </a:r>
          </a:p>
          <a:p>
            <a:pPr marL="0" indent="0">
              <a:buNone/>
            </a:pPr>
            <a:r>
              <a:rPr lang="en-GB" dirty="0"/>
              <a:t>Remember W8S3 about Word Embedding biases!</a:t>
            </a:r>
          </a:p>
          <a:p>
            <a:endParaRPr lang="en-SG" dirty="0"/>
          </a:p>
        </p:txBody>
      </p:sp>
      <p:pic>
        <p:nvPicPr>
          <p:cNvPr id="5" name="Picture 4">
            <a:extLst>
              <a:ext uri="{FF2B5EF4-FFF2-40B4-BE49-F238E27FC236}">
                <a16:creationId xmlns:a16="http://schemas.microsoft.com/office/drawing/2014/main" id="{A48BB0FA-0615-C8CF-D2FB-1A632D7AC14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pic>
        <p:nvPicPr>
          <p:cNvPr id="6" name="Picture 5">
            <a:extLst>
              <a:ext uri="{FF2B5EF4-FFF2-40B4-BE49-F238E27FC236}">
                <a16:creationId xmlns:a16="http://schemas.microsoft.com/office/drawing/2014/main" id="{C8F61842-2D7C-2357-333A-7CEC9786328A}"/>
              </a:ext>
            </a:extLst>
          </p:cNvPr>
          <p:cNvPicPr>
            <a:picLocks noChangeAspect="1"/>
          </p:cNvPicPr>
          <p:nvPr/>
        </p:nvPicPr>
        <p:blipFill rotWithShape="1">
          <a:blip r:embed="rId3"/>
          <a:srcRect l="19487" t="28103" r="69744" b="56102"/>
          <a:stretch/>
        </p:blipFill>
        <p:spPr>
          <a:xfrm>
            <a:off x="6649382" y="1435832"/>
            <a:ext cx="5336804" cy="2446032"/>
          </a:xfrm>
          <a:prstGeom prst="rect">
            <a:avLst/>
          </a:prstGeom>
        </p:spPr>
      </p:pic>
    </p:spTree>
    <p:extLst>
      <p:ext uri="{BB962C8B-B14F-4D97-AF65-F5344CB8AC3E}">
        <p14:creationId xmlns:p14="http://schemas.microsoft.com/office/powerpoint/2010/main" val="372067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used </a:t>
            </a:r>
            <a:r>
              <a:rPr lang="en-GB" b="1" dirty="0"/>
              <a:t>Data Augmentation</a:t>
            </a:r>
            <a:r>
              <a:rPr lang="en-GB" dirty="0"/>
              <a:t>!</a:t>
            </a:r>
          </a:p>
          <a:p>
            <a:pPr marL="0" indent="0">
              <a:buNone/>
            </a:pPr>
            <a:r>
              <a:rPr lang="en-GB" dirty="0"/>
              <a:t>Typically, </a:t>
            </a:r>
            <a:r>
              <a:rPr lang="en-GB" b="1" dirty="0"/>
              <a:t>text manipulation, </a:t>
            </a:r>
            <a:r>
              <a:rPr lang="en-GB" dirty="0"/>
              <a:t>e.g.</a:t>
            </a:r>
          </a:p>
          <a:p>
            <a:r>
              <a:rPr lang="en-GB" b="1" dirty="0"/>
              <a:t>Synonym replacement,</a:t>
            </a:r>
          </a:p>
          <a:p>
            <a:r>
              <a:rPr lang="en-GB" b="1" dirty="0"/>
              <a:t>Random insertion,</a:t>
            </a:r>
          </a:p>
          <a:p>
            <a:r>
              <a:rPr lang="en-GB" b="1" dirty="0"/>
              <a:t>Random deletion,</a:t>
            </a:r>
          </a:p>
          <a:p>
            <a:r>
              <a:rPr lang="en-GB" b="1" dirty="0"/>
              <a:t>Random swapping of words,</a:t>
            </a:r>
          </a:p>
          <a:p>
            <a:r>
              <a:rPr lang="en-GB" b="1" dirty="0"/>
              <a:t>Text-to-speech conversion,</a:t>
            </a:r>
          </a:p>
          <a:p>
            <a:r>
              <a:rPr lang="en-GB" dirty="0"/>
              <a:t>Etc.</a:t>
            </a:r>
          </a:p>
          <a:p>
            <a:pPr marL="0" indent="0">
              <a:buNone/>
            </a:pPr>
            <a:r>
              <a:rPr lang="en-GB" dirty="0"/>
              <a:t>(Discussed on W4 for images)</a:t>
            </a:r>
          </a:p>
        </p:txBody>
      </p:sp>
      <p:sp>
        <p:nvSpPr>
          <p:cNvPr id="7" name="Content Placeholder 6">
            <a:extLst>
              <a:ext uri="{FF2B5EF4-FFF2-40B4-BE49-F238E27FC236}">
                <a16:creationId xmlns:a16="http://schemas.microsoft.com/office/drawing/2014/main" id="{DB42557E-D801-520D-D25C-0BAB807A7AB6}"/>
              </a:ext>
            </a:extLst>
          </p:cNvPr>
          <p:cNvSpPr>
            <a:spLocks noGrp="1"/>
          </p:cNvSpPr>
          <p:nvPr>
            <p:ph sz="half" idx="2"/>
          </p:nvPr>
        </p:nvSpPr>
        <p:spPr>
          <a:xfrm>
            <a:off x="6172200" y="1825624"/>
            <a:ext cx="5181600" cy="5032375"/>
          </a:xfrm>
        </p:spPr>
        <p:txBody>
          <a:bodyPr>
            <a:normAutofit lnSpcReduction="10000"/>
          </a:bodyPr>
          <a:lstStyle/>
          <a:p>
            <a:r>
              <a:rPr lang="en-GB" dirty="0"/>
              <a:t>Also, </a:t>
            </a:r>
            <a:r>
              <a:rPr lang="en-GB" b="1" dirty="0"/>
              <a:t>back-translation</a:t>
            </a:r>
            <a:r>
              <a:rPr lang="en-GB" dirty="0"/>
              <a:t>, which is the process of translating a sentence from one language to another, and then translating it back to the original language.</a:t>
            </a:r>
          </a:p>
          <a:p>
            <a:r>
              <a:rPr lang="en-GB" dirty="0"/>
              <a:t>Can be especially useful for training models on multilingual data, as it can help the model to learn the nuances of different languages and cultures.</a:t>
            </a:r>
          </a:p>
          <a:p>
            <a:r>
              <a:rPr lang="en-GB" dirty="0"/>
              <a:t>Allow the model to learn from a wider range of language styles and structures.</a:t>
            </a:r>
          </a:p>
          <a:p>
            <a:endParaRPr lang="en-SG" dirty="0"/>
          </a:p>
        </p:txBody>
      </p:sp>
    </p:spTree>
    <p:extLst>
      <p:ext uri="{BB962C8B-B14F-4D97-AF65-F5344CB8AC3E}">
        <p14:creationId xmlns:p14="http://schemas.microsoft.com/office/powerpoint/2010/main" val="208554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err="1"/>
              <a:t>ChatGPT</a:t>
            </a:r>
            <a:r>
              <a:rPr lang="en-GB" dirty="0"/>
              <a:t> is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a:t>
            </a:r>
          </a:p>
          <a:p>
            <a:pPr marL="0" indent="0">
              <a:buNone/>
            </a:pPr>
            <a:r>
              <a:rPr lang="en-GB" dirty="0"/>
              <a:t>Both the inputs and the outputs can be seen as sequential data.</a:t>
            </a:r>
          </a:p>
          <a:p>
            <a:pPr marL="0" indent="0">
              <a:buNone/>
            </a:pPr>
            <a:endParaRPr lang="en-GB" dirty="0"/>
          </a:p>
          <a:p>
            <a:pPr marL="0" indent="0">
              <a:buNone/>
            </a:pPr>
            <a:r>
              <a:rPr lang="en-GB" dirty="0"/>
              <a:t>Typically discussed in W6S2 and Week 8 lectures.</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0646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a:t>
            </a:r>
            <a:endParaRPr lang="en-GB" dirty="0"/>
          </a:p>
          <a:p>
            <a:pPr marL="0" indent="0">
              <a:buNone/>
            </a:pPr>
            <a:r>
              <a:rPr lang="en-GB" dirty="0"/>
              <a:t>The model input here consists of the user prompt, in the form of sequential text.</a:t>
            </a:r>
          </a:p>
          <a:p>
            <a:pPr marL="0" indent="0">
              <a:buNone/>
            </a:pPr>
            <a:r>
              <a:rPr lang="en-GB" b="1" dirty="0"/>
              <a:t>It also includes a memory vector, containing information about previous queries and answers.</a:t>
            </a:r>
          </a:p>
          <a:p>
            <a:pPr marL="0" indent="0">
              <a:buNone/>
            </a:pPr>
            <a:r>
              <a:rPr lang="en-GB" dirty="0"/>
              <a:t>The </a:t>
            </a:r>
            <a:r>
              <a:rPr lang="en-GB" b="1" dirty="0"/>
              <a:t>encoder part </a:t>
            </a:r>
            <a:r>
              <a:rPr lang="en-GB" dirty="0"/>
              <a:t>should combine all elements and encode the meaning of the user query into a numerical vector describing the meaning of that request.</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4649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(Encoder)</a:t>
            </a:r>
            <a:endParaRPr lang="en-GB" dirty="0"/>
          </a:p>
          <a:p>
            <a:pPr marL="0" indent="0">
              <a:buNone/>
            </a:pPr>
            <a:r>
              <a:rPr lang="en-GB" dirty="0"/>
              <a:t>The encoder part of </a:t>
            </a:r>
            <a:r>
              <a:rPr lang="en-GB" dirty="0" err="1"/>
              <a:t>ChatGPT</a:t>
            </a:r>
            <a:r>
              <a:rPr lang="en-GB" dirty="0"/>
              <a:t> relies on the GPT idea discussed in W8S3. </a:t>
            </a:r>
          </a:p>
          <a:p>
            <a:r>
              <a:rPr lang="en-GB" b="1" dirty="0"/>
              <a:t>Transformer-based</a:t>
            </a:r>
            <a:r>
              <a:rPr lang="en-GB" dirty="0"/>
              <a:t> </a:t>
            </a:r>
            <a:r>
              <a:rPr lang="en-GB" b="1" dirty="0"/>
              <a:t>model,</a:t>
            </a:r>
            <a:r>
              <a:rPr lang="en-GB" dirty="0"/>
              <a:t> </a:t>
            </a:r>
          </a:p>
          <a:p>
            <a:r>
              <a:rPr lang="en-GB" dirty="0"/>
              <a:t>Will process an input consisting of a sequence of words,</a:t>
            </a:r>
          </a:p>
          <a:p>
            <a:r>
              <a:rPr lang="en-GB" dirty="0"/>
              <a:t>And will produce an encoding vector.</a:t>
            </a:r>
          </a:p>
        </p:txBody>
      </p:sp>
      <p:sp>
        <p:nvSpPr>
          <p:cNvPr id="7" name="Content Placeholder 6">
            <a:extLst>
              <a:ext uri="{FF2B5EF4-FFF2-40B4-BE49-F238E27FC236}">
                <a16:creationId xmlns:a16="http://schemas.microsoft.com/office/drawing/2014/main" id="{3BD4972A-43BC-3E79-5F49-C70D1C34D137}"/>
              </a:ext>
            </a:extLst>
          </p:cNvPr>
          <p:cNvSpPr>
            <a:spLocks noGrp="1"/>
          </p:cNvSpPr>
          <p:nvPr>
            <p:ph sz="half" idx="2"/>
          </p:nvPr>
        </p:nvSpPr>
        <p:spPr/>
        <p:txBody>
          <a:bodyPr>
            <a:normAutofit/>
          </a:bodyPr>
          <a:lstStyle/>
          <a:p>
            <a:r>
              <a:rPr lang="en-GB" dirty="0"/>
              <a:t>As in W8S3 on Transformers architectures (Encoder part).</a:t>
            </a:r>
            <a:endParaRPr lang="en-SG" dirty="0"/>
          </a:p>
        </p:txBody>
      </p:sp>
      <p:pic>
        <p:nvPicPr>
          <p:cNvPr id="5" name="Picture 4">
            <a:extLst>
              <a:ext uri="{FF2B5EF4-FFF2-40B4-BE49-F238E27FC236}">
                <a16:creationId xmlns:a16="http://schemas.microsoft.com/office/drawing/2014/main" id="{02ACD39F-D0F1-7CC1-C7D0-BC1565688C40}"/>
              </a:ext>
            </a:extLst>
          </p:cNvPr>
          <p:cNvPicPr>
            <a:picLocks noChangeAspect="1"/>
          </p:cNvPicPr>
          <p:nvPr/>
        </p:nvPicPr>
        <p:blipFill>
          <a:blip r:embed="rId2"/>
          <a:stretch>
            <a:fillRect/>
          </a:stretch>
        </p:blipFill>
        <p:spPr>
          <a:xfrm>
            <a:off x="6096000" y="3100491"/>
            <a:ext cx="6095999" cy="3392384"/>
          </a:xfrm>
          <a:prstGeom prst="rect">
            <a:avLst/>
          </a:prstGeom>
        </p:spPr>
      </p:pic>
    </p:spTree>
    <p:extLst>
      <p:ext uri="{BB962C8B-B14F-4D97-AF65-F5344CB8AC3E}">
        <p14:creationId xmlns:p14="http://schemas.microsoft.com/office/powerpoint/2010/main" val="66647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The decoder part of ChatGPT relies on the auto-regressive models, that are trying to predict the next word to use in sentence and constructs an answer, one word at a time.</a:t>
            </a:r>
          </a:p>
          <a:p>
            <a:pPr marL="0" indent="0">
              <a:buNone/>
            </a:pPr>
            <a:r>
              <a:rPr lang="en-GB" dirty="0"/>
              <a:t>Will use the encoding vector as a memory vector for the autoregressive RNN used in the decoder part!</a:t>
            </a:r>
          </a:p>
        </p:txBody>
      </p:sp>
      <p:pic>
        <p:nvPicPr>
          <p:cNvPr id="9" name="Picture 8">
            <a:extLst>
              <a:ext uri="{FF2B5EF4-FFF2-40B4-BE49-F238E27FC236}">
                <a16:creationId xmlns:a16="http://schemas.microsoft.com/office/drawing/2014/main" id="{C3855555-6F79-9E17-16F9-54D0D5C2CE76}"/>
              </a:ext>
            </a:extLst>
          </p:cNvPr>
          <p:cNvPicPr>
            <a:picLocks noChangeAspect="1"/>
          </p:cNvPicPr>
          <p:nvPr/>
        </p:nvPicPr>
        <p:blipFill>
          <a:blip r:embed="rId2"/>
          <a:stretch>
            <a:fillRect/>
          </a:stretch>
        </p:blipFill>
        <p:spPr>
          <a:xfrm>
            <a:off x="6172202" y="2016369"/>
            <a:ext cx="5694992" cy="3610900"/>
          </a:xfrm>
          <a:prstGeom prst="rect">
            <a:avLst/>
          </a:prstGeom>
        </p:spPr>
      </p:pic>
    </p:spTree>
    <p:extLst>
      <p:ext uri="{BB962C8B-B14F-4D97-AF65-F5344CB8AC3E}">
        <p14:creationId xmlns:p14="http://schemas.microsoft.com/office/powerpoint/2010/main" val="173367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Typically, </a:t>
            </a:r>
            <a:r>
              <a:rPr lang="en-GB" b="1" dirty="0"/>
              <a:t>ChatGPT</a:t>
            </a:r>
            <a:r>
              <a:rPr lang="en-GB" dirty="0"/>
              <a:t> uses </a:t>
            </a:r>
            <a:r>
              <a:rPr lang="en-GB" b="1" dirty="0"/>
              <a:t>autoregressive RNNs </a:t>
            </a:r>
            <a:r>
              <a:rPr lang="en-GB" dirty="0"/>
              <a:t>in its decoder part!</a:t>
            </a:r>
          </a:p>
          <a:p>
            <a:r>
              <a:rPr lang="en-GB" dirty="0"/>
              <a:t>Takes a sequence of words as input (user query), encodes it as a vector using a transformer-based model.</a:t>
            </a:r>
          </a:p>
          <a:p>
            <a:r>
              <a:rPr lang="en-GB" b="1" dirty="0"/>
              <a:t>And then reconstructs an answer, a sentence, one word after the other!</a:t>
            </a:r>
          </a:p>
        </p:txBody>
      </p:sp>
      <p:pic>
        <p:nvPicPr>
          <p:cNvPr id="11" name="Picture 10" descr="A screenshot of a computer&#10;&#10;Description automatically generated">
            <a:extLst>
              <a:ext uri="{FF2B5EF4-FFF2-40B4-BE49-F238E27FC236}">
                <a16:creationId xmlns:a16="http://schemas.microsoft.com/office/drawing/2014/main" id="{D9D0A523-70C9-0F50-DEBA-6DB69D7F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05089"/>
            <a:ext cx="5965174" cy="3022355"/>
          </a:xfrm>
          <a:prstGeom prst="rect">
            <a:avLst/>
          </a:prstGeom>
        </p:spPr>
      </p:pic>
      <p:pic>
        <p:nvPicPr>
          <p:cNvPr id="5" name="Picture 4">
            <a:extLst>
              <a:ext uri="{FF2B5EF4-FFF2-40B4-BE49-F238E27FC236}">
                <a16:creationId xmlns:a16="http://schemas.microsoft.com/office/drawing/2014/main" id="{84FAA589-4685-29ED-90DF-98E457F6C31A}"/>
              </a:ext>
            </a:extLst>
          </p:cNvPr>
          <p:cNvPicPr>
            <a:picLocks noChangeAspect="1"/>
          </p:cNvPicPr>
          <p:nvPr/>
        </p:nvPicPr>
        <p:blipFill>
          <a:blip r:embed="rId3"/>
          <a:stretch>
            <a:fillRect/>
          </a:stretch>
        </p:blipFill>
        <p:spPr>
          <a:xfrm>
            <a:off x="7432472" y="1461477"/>
            <a:ext cx="3292229" cy="2087432"/>
          </a:xfrm>
          <a:prstGeom prst="rect">
            <a:avLst/>
          </a:prstGeom>
        </p:spPr>
      </p:pic>
    </p:spTree>
    <p:extLst>
      <p:ext uri="{BB962C8B-B14F-4D97-AF65-F5344CB8AC3E}">
        <p14:creationId xmlns:p14="http://schemas.microsoft.com/office/powerpoint/2010/main" val="230333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 (Decoder)</a:t>
            </a:r>
            <a:endParaRPr lang="en-GB" dirty="0"/>
          </a:p>
          <a:p>
            <a:pPr marL="0" indent="0">
              <a:buNone/>
            </a:pPr>
            <a:r>
              <a:rPr lang="en-GB" dirty="0"/>
              <a:t>Commonly referred to as </a:t>
            </a:r>
            <a:r>
              <a:rPr lang="en-GB" b="1" dirty="0"/>
              <a:t>token prediction</a:t>
            </a:r>
            <a:r>
              <a:rPr lang="en-GB" dirty="0"/>
              <a:t>:</a:t>
            </a:r>
          </a:p>
          <a:p>
            <a:r>
              <a:rPr lang="en-GB" dirty="0"/>
              <a:t>At each time step, the model predicts the next token in the sequence based on the context provided by the previous tokens. </a:t>
            </a:r>
          </a:p>
          <a:p>
            <a:r>
              <a:rPr lang="en-GB" dirty="0"/>
              <a:t>The final layer of the Transformer produces a probability distribution over the entire vocabulary, and the next token is selected based on this distribution.</a:t>
            </a:r>
            <a:endParaRPr lang="en-GB" b="1" dirty="0"/>
          </a:p>
        </p:txBody>
      </p:sp>
      <p:sp>
        <p:nvSpPr>
          <p:cNvPr id="4" name="Content Placeholder 3">
            <a:extLst>
              <a:ext uri="{FF2B5EF4-FFF2-40B4-BE49-F238E27FC236}">
                <a16:creationId xmlns:a16="http://schemas.microsoft.com/office/drawing/2014/main" id="{562324CA-60CF-78AD-85BB-CCEF597FBF7A}"/>
              </a:ext>
            </a:extLst>
          </p:cNvPr>
          <p:cNvSpPr>
            <a:spLocks noGrp="1"/>
          </p:cNvSpPr>
          <p:nvPr>
            <p:ph sz="half" idx="2"/>
          </p:nvPr>
        </p:nvSpPr>
        <p:spPr/>
        <p:txBody>
          <a:bodyPr>
            <a:normAutofit lnSpcReduction="10000"/>
          </a:bodyPr>
          <a:lstStyle/>
          <a:p>
            <a:r>
              <a:rPr lang="en-GB" dirty="0"/>
              <a:t>Also updates the encoding vector, to update which parts of the query the answer as already covered, RNN-style! (W6S2).</a:t>
            </a:r>
            <a:endParaRPr lang="en-SG" dirty="0"/>
          </a:p>
        </p:txBody>
      </p:sp>
      <p:pic>
        <p:nvPicPr>
          <p:cNvPr id="10" name="Picture 9">
            <a:extLst>
              <a:ext uri="{FF2B5EF4-FFF2-40B4-BE49-F238E27FC236}">
                <a16:creationId xmlns:a16="http://schemas.microsoft.com/office/drawing/2014/main" id="{2873007F-FA1F-84FC-0CBE-302704BB120A}"/>
              </a:ext>
            </a:extLst>
          </p:cNvPr>
          <p:cNvPicPr>
            <a:picLocks noChangeAspect="1"/>
          </p:cNvPicPr>
          <p:nvPr/>
        </p:nvPicPr>
        <p:blipFill>
          <a:blip r:embed="rId2"/>
          <a:stretch>
            <a:fillRect/>
          </a:stretch>
        </p:blipFill>
        <p:spPr>
          <a:xfrm>
            <a:off x="6019800" y="4037810"/>
            <a:ext cx="5891945" cy="1960686"/>
          </a:xfrm>
          <a:prstGeom prst="rect">
            <a:avLst/>
          </a:prstGeom>
        </p:spPr>
      </p:pic>
    </p:spTree>
    <p:extLst>
      <p:ext uri="{BB962C8B-B14F-4D97-AF65-F5344CB8AC3E}">
        <p14:creationId xmlns:p14="http://schemas.microsoft.com/office/powerpoint/2010/main" val="67512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7683C-EAFB-4EFE-9AB6-501584A54CC9}"/>
              </a:ext>
            </a:extLst>
          </p:cNvPr>
          <p:cNvPicPr>
            <a:picLocks noChangeAspect="1"/>
          </p:cNvPicPr>
          <p:nvPr/>
        </p:nvPicPr>
        <p:blipFill>
          <a:blip r:embed="rId2"/>
          <a:stretch>
            <a:fillRect/>
          </a:stretch>
        </p:blipFill>
        <p:spPr>
          <a:xfrm>
            <a:off x="644769" y="2476285"/>
            <a:ext cx="10902462" cy="3605110"/>
          </a:xfrm>
          <a:prstGeom prst="rect">
            <a:avLst/>
          </a:prstGeom>
        </p:spPr>
      </p:pic>
      <p:cxnSp>
        <p:nvCxnSpPr>
          <p:cNvPr id="6" name="Straight Arrow Connector 5">
            <a:extLst>
              <a:ext uri="{FF2B5EF4-FFF2-40B4-BE49-F238E27FC236}">
                <a16:creationId xmlns:a16="http://schemas.microsoft.com/office/drawing/2014/main" id="{0C55603E-8C7D-41E9-0742-7B23880F03ED}"/>
              </a:ext>
            </a:extLst>
          </p:cNvPr>
          <p:cNvCxnSpPr/>
          <p:nvPr/>
        </p:nvCxnSpPr>
        <p:spPr>
          <a:xfrm>
            <a:off x="5212862" y="3286050"/>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8DE47F-0BBB-557D-CA56-AD0996637959}"/>
              </a:ext>
            </a:extLst>
          </p:cNvPr>
          <p:cNvCxnSpPr/>
          <p:nvPr/>
        </p:nvCxnSpPr>
        <p:spPr>
          <a:xfrm flipH="1">
            <a:off x="6096000" y="3098481"/>
            <a:ext cx="398585" cy="484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9113E7-5751-4643-3884-1C8D29D43E12}"/>
                  </a:ext>
                </a:extLst>
              </p:cNvPr>
              <p:cNvSpPr txBox="1"/>
              <p:nvPr/>
            </p:nvSpPr>
            <p:spPr>
              <a:xfrm>
                <a:off x="5939692" y="2449180"/>
                <a:ext cx="7112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𝑈𝑠𝑒</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𝑦</m:t>
                          </m:r>
                        </m:e>
                        <m:sub>
                          <m:r>
                            <a:rPr lang="en-GB" b="0" i="1" smtClean="0">
                              <a:solidFill>
                                <a:srgbClr val="C00000"/>
                              </a:solidFill>
                              <a:latin typeface="Cambria Math" panose="02040503050406030204" pitchFamily="18" charset="0"/>
                            </a:rPr>
                            <m:t>1</m:t>
                          </m:r>
                        </m:sub>
                      </m:sSub>
                    </m:oMath>
                  </m:oMathPara>
                </a14:m>
                <a:endParaRPr lang="en-GB"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𝑎𝑠</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2</m:t>
                          </m:r>
                        </m:sub>
                      </m:sSub>
                      <m:r>
                        <a:rPr lang="en-GB" b="0" i="1" smtClean="0">
                          <a:solidFill>
                            <a:srgbClr val="C00000"/>
                          </a:solidFill>
                          <a:latin typeface="Cambria Math" panose="02040503050406030204" pitchFamily="18" charset="0"/>
                        </a:rPr>
                        <m:t>?</m:t>
                      </m:r>
                    </m:oMath>
                  </m:oMathPara>
                </a14:m>
                <a:endParaRPr lang="en-SG" dirty="0">
                  <a:solidFill>
                    <a:srgbClr val="C00000"/>
                  </a:solidFill>
                </a:endParaRPr>
              </a:p>
            </p:txBody>
          </p:sp>
        </mc:Choice>
        <mc:Fallback xmlns="">
          <p:sp>
            <p:nvSpPr>
              <p:cNvPr id="8" name="TextBox 7">
                <a:extLst>
                  <a:ext uri="{FF2B5EF4-FFF2-40B4-BE49-F238E27FC236}">
                    <a16:creationId xmlns:a16="http://schemas.microsoft.com/office/drawing/2014/main" id="{C29113E7-5751-4643-3884-1C8D29D43E12}"/>
                  </a:ext>
                </a:extLst>
              </p:cNvPr>
              <p:cNvSpPr txBox="1">
                <a:spLocks noRot="1" noChangeAspect="1" noMove="1" noResize="1" noEditPoints="1" noAdjustHandles="1" noChangeArrowheads="1" noChangeShapeType="1" noTextEdit="1"/>
              </p:cNvSpPr>
              <p:nvPr/>
            </p:nvSpPr>
            <p:spPr>
              <a:xfrm>
                <a:off x="5939692" y="2449180"/>
                <a:ext cx="711200" cy="646331"/>
              </a:xfrm>
              <a:prstGeom prst="rect">
                <a:avLst/>
              </a:prstGeom>
              <a:blipFill>
                <a:blip r:embed="rId3"/>
                <a:stretch>
                  <a:fillRect r="-11966"/>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8E8ABAEE-CA39-89C1-8491-DC1418FCEB5D}"/>
              </a:ext>
            </a:extLst>
          </p:cNvPr>
          <p:cNvSpPr>
            <a:spLocks noGrp="1"/>
          </p:cNvSpPr>
          <p:nvPr>
            <p:ph type="title"/>
          </p:nvPr>
        </p:nvSpPr>
        <p:spPr>
          <a:xfrm>
            <a:off x="838200" y="365125"/>
            <a:ext cx="10515600" cy="1325563"/>
          </a:xfrm>
        </p:spPr>
        <p:txBody>
          <a:bodyPr/>
          <a:lstStyle/>
          <a:p>
            <a:r>
              <a:rPr lang="en-GB" dirty="0"/>
              <a:t>A quick word on autoregressive RNNs</a:t>
            </a:r>
            <a:endParaRPr lang="en-SG" dirty="0"/>
          </a:p>
        </p:txBody>
      </p:sp>
    </p:spTree>
    <p:extLst>
      <p:ext uri="{BB962C8B-B14F-4D97-AF65-F5344CB8AC3E}">
        <p14:creationId xmlns:p14="http://schemas.microsoft.com/office/powerpoint/2010/main" val="180206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a:xfrm>
            <a:off x="838199" y="365125"/>
            <a:ext cx="10736385" cy="1325563"/>
          </a:xfrm>
        </p:spPr>
        <p:txBody>
          <a:bodyPr/>
          <a:lstStyle/>
          <a:p>
            <a:r>
              <a:rPr lang="en-US" dirty="0"/>
              <a:t>About this week (Week 11bis – ChatGPT/LLMs)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Large Language Models</a:t>
            </a:r>
            <a:r>
              <a:rPr lang="en-US" dirty="0"/>
              <a:t>?</a:t>
            </a:r>
          </a:p>
          <a:p>
            <a:pPr marL="514350" indent="-514350">
              <a:buFont typeface="+mj-lt"/>
              <a:buAutoNum type="arabicPeriod"/>
            </a:pPr>
            <a:r>
              <a:rPr lang="en-US" dirty="0"/>
              <a:t>What is </a:t>
            </a:r>
            <a:r>
              <a:rPr lang="en-US" b="1" dirty="0" err="1"/>
              <a:t>ChatGPT</a:t>
            </a:r>
            <a:r>
              <a:rPr lang="en-US" b="1" dirty="0"/>
              <a:t>?</a:t>
            </a:r>
          </a:p>
          <a:p>
            <a:pPr marL="514350" indent="-514350">
              <a:buFont typeface="+mj-lt"/>
              <a:buAutoNum type="arabicPeriod"/>
            </a:pPr>
            <a:r>
              <a:rPr lang="en-US" dirty="0"/>
              <a:t>What are the</a:t>
            </a:r>
            <a:r>
              <a:rPr lang="en-US" b="1" dirty="0"/>
              <a:t> different elements </a:t>
            </a:r>
            <a:r>
              <a:rPr lang="en-US" dirty="0"/>
              <a:t>composing the </a:t>
            </a:r>
            <a:r>
              <a:rPr lang="en-US" dirty="0" err="1"/>
              <a:t>ChatGPT</a:t>
            </a:r>
            <a:r>
              <a:rPr lang="en-US" dirty="0"/>
              <a:t> model and </a:t>
            </a:r>
            <a:r>
              <a:rPr lang="en-US" b="1" dirty="0"/>
              <a:t>how do they relate to the concepts we have seen in previous weeks?</a:t>
            </a:r>
          </a:p>
          <a:p>
            <a:pPr marL="514350" indent="-514350">
              <a:buFont typeface="+mj-lt"/>
              <a:buAutoNum type="arabicPeriod"/>
            </a:pPr>
            <a:r>
              <a:rPr lang="en-US" dirty="0"/>
              <a:t>How was </a:t>
            </a:r>
            <a:r>
              <a:rPr lang="en-US" dirty="0" err="1"/>
              <a:t>ChatGPT</a:t>
            </a:r>
            <a:r>
              <a:rPr lang="en-US" dirty="0"/>
              <a:t> </a:t>
            </a:r>
            <a:r>
              <a:rPr lang="en-US" b="1" dirty="0"/>
              <a:t>trained</a:t>
            </a:r>
            <a:r>
              <a:rPr lang="en-US" dirty="0"/>
              <a:t> using a </a:t>
            </a:r>
            <a:r>
              <a:rPr lang="en-US" b="1" dirty="0"/>
              <a:t>mix of Deep Learning and Reinforcement Learning with Human Feedback</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At the end of the day, the token prediction task is a </a:t>
            </a:r>
            <a:r>
              <a:rPr lang="en-GB" b="1" dirty="0"/>
              <a:t>classification </a:t>
            </a:r>
            <a:r>
              <a:rPr lang="en-GB" dirty="0"/>
              <a:t>one (predicts from a finite number of words/characters)</a:t>
            </a:r>
          </a:p>
          <a:p>
            <a:r>
              <a:rPr lang="en-GB" dirty="0"/>
              <a:t>The primary objective function for training is most likely a </a:t>
            </a:r>
            <a:r>
              <a:rPr lang="en-GB" b="1" dirty="0"/>
              <a:t>Maximum Likelihood Estimation </a:t>
            </a:r>
            <a:r>
              <a:rPr lang="en-GB" dirty="0"/>
              <a:t>(MLE) or something similar. </a:t>
            </a:r>
          </a:p>
          <a:p>
            <a:r>
              <a:rPr lang="en-GB" dirty="0" err="1"/>
              <a:t>ChatGPT</a:t>
            </a:r>
            <a:r>
              <a:rPr lang="en-GB" dirty="0"/>
              <a:t> relies on advanced optimizers, such as the </a:t>
            </a:r>
            <a:r>
              <a:rPr lang="en-GB" b="1" dirty="0"/>
              <a:t>Adam</a:t>
            </a:r>
            <a:r>
              <a:rPr lang="en-GB" dirty="0"/>
              <a:t> optimizer. (Week 2!)</a:t>
            </a:r>
          </a:p>
        </p:txBody>
      </p:sp>
      <p:pic>
        <p:nvPicPr>
          <p:cNvPr id="9" name="Picture 8">
            <a:extLst>
              <a:ext uri="{FF2B5EF4-FFF2-40B4-BE49-F238E27FC236}">
                <a16:creationId xmlns:a16="http://schemas.microsoft.com/office/drawing/2014/main" id="{F4AB6DB4-6330-43BB-2A30-A3B0E1A4AAD8}"/>
              </a:ext>
            </a:extLst>
          </p:cNvPr>
          <p:cNvPicPr>
            <a:picLocks noChangeAspect="1"/>
          </p:cNvPicPr>
          <p:nvPr/>
        </p:nvPicPr>
        <p:blipFill>
          <a:blip r:embed="rId2"/>
          <a:stretch>
            <a:fillRect/>
          </a:stretch>
        </p:blipFill>
        <p:spPr>
          <a:xfrm>
            <a:off x="6458195" y="2910864"/>
            <a:ext cx="5543550" cy="2333625"/>
          </a:xfrm>
          <a:prstGeom prst="rect">
            <a:avLst/>
          </a:prstGeom>
        </p:spPr>
      </p:pic>
    </p:spTree>
    <p:extLst>
      <p:ext uri="{BB962C8B-B14F-4D97-AF65-F5344CB8AC3E}">
        <p14:creationId xmlns:p14="http://schemas.microsoft.com/office/powerpoint/2010/main" val="158640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Also used some </a:t>
            </a:r>
            <a:r>
              <a:rPr lang="en-GB" b="1" dirty="0"/>
              <a:t>learning rate scheduling/decay </a:t>
            </a:r>
            <a:r>
              <a:rPr lang="en-GB" dirty="0"/>
              <a:t>(Week 2), according to their paper.</a:t>
            </a:r>
          </a:p>
          <a:p>
            <a:r>
              <a:rPr lang="en-GB" b="1" dirty="0"/>
              <a:t>Regularization</a:t>
            </a:r>
            <a:r>
              <a:rPr lang="en-GB" dirty="0"/>
              <a:t> (Week 1) also used, in the form of weight decay, which adds a penalty term to the loss function based on the magnitude of the model's parameters. </a:t>
            </a:r>
          </a:p>
          <a:p>
            <a:r>
              <a:rPr lang="en-GB" dirty="0"/>
              <a:t>Also used </a:t>
            </a:r>
            <a:r>
              <a:rPr lang="en-GB" b="1" dirty="0"/>
              <a:t>dropout</a:t>
            </a:r>
            <a:r>
              <a:rPr lang="en-GB" dirty="0"/>
              <a:t> (Week 4) as regularization, during training.</a:t>
            </a:r>
          </a:p>
          <a:p>
            <a:endParaRPr lang="en-GB" dirty="0"/>
          </a:p>
        </p:txBody>
      </p:sp>
      <p:pic>
        <p:nvPicPr>
          <p:cNvPr id="5" name="Picture 4">
            <a:extLst>
              <a:ext uri="{FF2B5EF4-FFF2-40B4-BE49-F238E27FC236}">
                <a16:creationId xmlns:a16="http://schemas.microsoft.com/office/drawing/2014/main" id="{94EDBE33-68C9-26BD-D157-8EB203A607BA}"/>
              </a:ext>
            </a:extLst>
          </p:cNvPr>
          <p:cNvPicPr>
            <a:picLocks noChangeAspect="1"/>
          </p:cNvPicPr>
          <p:nvPr/>
        </p:nvPicPr>
        <p:blipFill>
          <a:blip r:embed="rId2"/>
          <a:stretch>
            <a:fillRect/>
          </a:stretch>
        </p:blipFill>
        <p:spPr>
          <a:xfrm>
            <a:off x="7382847" y="4117446"/>
            <a:ext cx="4152123" cy="2119312"/>
          </a:xfrm>
          <a:prstGeom prst="rect">
            <a:avLst/>
          </a:prstGeom>
        </p:spPr>
      </p:pic>
      <p:pic>
        <p:nvPicPr>
          <p:cNvPr id="7" name="Picture 6" descr="Chart, line chart&#10;&#10;Description automatically generated">
            <a:extLst>
              <a:ext uri="{FF2B5EF4-FFF2-40B4-BE49-F238E27FC236}">
                <a16:creationId xmlns:a16="http://schemas.microsoft.com/office/drawing/2014/main" id="{51F5DE2E-1FE5-B2EC-9824-2D8F9F99B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516" y="1680898"/>
            <a:ext cx="3324030" cy="2216020"/>
          </a:xfrm>
          <a:prstGeom prst="rect">
            <a:avLst/>
          </a:prstGeom>
        </p:spPr>
      </p:pic>
      <p:pic>
        <p:nvPicPr>
          <p:cNvPr id="9" name="Picture 8" descr="A picture containing dark, night, outdoor object&#10;&#10;Description automatically generated">
            <a:extLst>
              <a:ext uri="{FF2B5EF4-FFF2-40B4-BE49-F238E27FC236}">
                <a16:creationId xmlns:a16="http://schemas.microsoft.com/office/drawing/2014/main" id="{96C473E1-AD61-D39B-2348-4E789071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909" y="1852866"/>
            <a:ext cx="2587577" cy="1881874"/>
          </a:xfrm>
          <a:prstGeom prst="rect">
            <a:avLst/>
          </a:prstGeom>
        </p:spPr>
      </p:pic>
    </p:spTree>
    <p:extLst>
      <p:ext uri="{BB962C8B-B14F-4D97-AF65-F5344CB8AC3E}">
        <p14:creationId xmlns:p14="http://schemas.microsoft.com/office/powerpoint/2010/main" val="109703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b="1" dirty="0"/>
              <a:t>Layer normalization </a:t>
            </a:r>
            <a:r>
              <a:rPr lang="en-GB" dirty="0"/>
              <a:t>(Week 4) is also applied within the Transformer architecture to stabilize the training process.</a:t>
            </a:r>
          </a:p>
          <a:p>
            <a:r>
              <a:rPr lang="en-GB" dirty="0"/>
              <a:t>Similar to </a:t>
            </a:r>
            <a:r>
              <a:rPr lang="en-GB" b="1" dirty="0" err="1"/>
              <a:t>BatchNorm</a:t>
            </a:r>
            <a:r>
              <a:rPr lang="en-GB" b="1" dirty="0"/>
              <a:t> </a:t>
            </a:r>
            <a:r>
              <a:rPr lang="en-GB" dirty="0"/>
              <a:t>(Week 4), it normalizes the inputs to each layer, ensuring that they have a consistent mean and variance. </a:t>
            </a:r>
          </a:p>
          <a:p>
            <a:r>
              <a:rPr lang="en-GB" dirty="0"/>
              <a:t>This approach helps prevent the </a:t>
            </a:r>
            <a:r>
              <a:rPr lang="en-GB" b="1" dirty="0"/>
              <a:t>vanishing or exploding gradient problems (Week 2)</a:t>
            </a:r>
            <a:r>
              <a:rPr lang="en-GB" dirty="0"/>
              <a:t>.</a:t>
            </a:r>
          </a:p>
          <a:p>
            <a:endParaRPr lang="en-GB" dirty="0"/>
          </a:p>
        </p:txBody>
      </p:sp>
      <p:pic>
        <p:nvPicPr>
          <p:cNvPr id="6" name="Picture 5" descr="Diagram&#10;&#10;Description automatically generated">
            <a:extLst>
              <a:ext uri="{FF2B5EF4-FFF2-40B4-BE49-F238E27FC236}">
                <a16:creationId xmlns:a16="http://schemas.microsoft.com/office/drawing/2014/main" id="{20E55140-64F1-987F-9A86-98B0F6DBF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643" y="2491273"/>
            <a:ext cx="6013358" cy="3447398"/>
          </a:xfrm>
          <a:prstGeom prst="rect">
            <a:avLst/>
          </a:prstGeom>
        </p:spPr>
      </p:pic>
    </p:spTree>
    <p:extLst>
      <p:ext uri="{BB962C8B-B14F-4D97-AF65-F5344CB8AC3E}">
        <p14:creationId xmlns:p14="http://schemas.microsoft.com/office/powerpoint/2010/main" val="105207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pPr marL="0" indent="0">
              <a:buNone/>
            </a:pPr>
            <a:endParaRPr lang="en-GB" dirty="0"/>
          </a:p>
          <a:p>
            <a:pPr marL="0" indent="0">
              <a:buNone/>
            </a:pPr>
            <a:r>
              <a:rPr lang="en-GB" dirty="0"/>
              <a:t>As for </a:t>
            </a:r>
            <a:r>
              <a:rPr lang="en-GB" b="1" dirty="0"/>
              <a:t>evaluation</a:t>
            </a:r>
            <a:r>
              <a:rPr lang="en-GB" dirty="0"/>
              <a:t>…</a:t>
            </a:r>
          </a:p>
          <a:p>
            <a:pPr marL="0" indent="0">
              <a:buNone/>
            </a:pPr>
            <a:r>
              <a:rPr lang="en-GB" dirty="0"/>
              <a:t>During the training process, various </a:t>
            </a:r>
            <a:r>
              <a:rPr lang="en-GB" b="1" dirty="0"/>
              <a:t>evaluation metrics </a:t>
            </a:r>
            <a:r>
              <a:rPr lang="en-GB" dirty="0"/>
              <a:t>are used to monitor the model's performance and progress.</a:t>
            </a:r>
          </a:p>
          <a:p>
            <a:pPr marL="0" indent="0">
              <a:buNone/>
            </a:pPr>
            <a:endParaRPr lang="en-GB" dirty="0"/>
          </a:p>
        </p:txBody>
      </p:sp>
      <p:sp>
        <p:nvSpPr>
          <p:cNvPr id="4" name="Content Placeholder 3">
            <a:extLst>
              <a:ext uri="{FF2B5EF4-FFF2-40B4-BE49-F238E27FC236}">
                <a16:creationId xmlns:a16="http://schemas.microsoft.com/office/drawing/2014/main" id="{551A6AEF-81E1-7B72-BFAE-4A195C700E14}"/>
              </a:ext>
            </a:extLst>
          </p:cNvPr>
          <p:cNvSpPr>
            <a:spLocks noGrp="1"/>
          </p:cNvSpPr>
          <p:nvPr>
            <p:ph sz="half" idx="2"/>
          </p:nvPr>
        </p:nvSpPr>
        <p:spPr>
          <a:xfrm>
            <a:off x="6172200" y="1825624"/>
            <a:ext cx="5181600" cy="5032375"/>
          </a:xfrm>
        </p:spPr>
        <p:txBody>
          <a:bodyPr>
            <a:normAutofit/>
          </a:bodyPr>
          <a:lstStyle/>
          <a:p>
            <a:pPr marL="0" indent="0">
              <a:buNone/>
            </a:pPr>
            <a:r>
              <a:rPr lang="en-GB" dirty="0"/>
              <a:t>These typical NLP metrics include </a:t>
            </a:r>
          </a:p>
          <a:p>
            <a:r>
              <a:rPr lang="en-GB" b="1" dirty="0"/>
              <a:t>Perplexity</a:t>
            </a:r>
            <a:r>
              <a:rPr lang="en-GB" dirty="0"/>
              <a:t>, which is used to  measure of how well the model predicts the next token in a sequence,</a:t>
            </a:r>
          </a:p>
          <a:p>
            <a:r>
              <a:rPr lang="en-GB" dirty="0"/>
              <a:t>and task-specific NLP metrics for fine-tuning, such as </a:t>
            </a:r>
            <a:r>
              <a:rPr lang="en-GB" b="1" dirty="0"/>
              <a:t>F1 score</a:t>
            </a:r>
            <a:r>
              <a:rPr lang="en-GB" dirty="0"/>
              <a:t>, </a:t>
            </a:r>
            <a:r>
              <a:rPr lang="en-GB" b="1" dirty="0"/>
              <a:t>BLEU</a:t>
            </a:r>
            <a:r>
              <a:rPr lang="en-GB" dirty="0"/>
              <a:t> score, or </a:t>
            </a:r>
            <a:r>
              <a:rPr lang="en-GB" b="1" dirty="0"/>
              <a:t>ROUGE</a:t>
            </a:r>
            <a:r>
              <a:rPr lang="en-GB" dirty="0"/>
              <a:t> score.</a:t>
            </a:r>
          </a:p>
          <a:p>
            <a:endParaRPr lang="en-SG" b="1" dirty="0"/>
          </a:p>
          <a:p>
            <a:pPr marL="0" indent="0">
              <a:buNone/>
            </a:pPr>
            <a:r>
              <a:rPr lang="en-SG" b="1" dirty="0"/>
              <a:t>You will learn more about these metrics in NLP Term 7 course!</a:t>
            </a:r>
          </a:p>
        </p:txBody>
      </p:sp>
    </p:spTree>
    <p:extLst>
      <p:ext uri="{BB962C8B-B14F-4D97-AF65-F5344CB8AC3E}">
        <p14:creationId xmlns:p14="http://schemas.microsoft.com/office/powerpoint/2010/main" val="16600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lstStyle/>
          <a:p>
            <a:pPr marL="0" indent="0">
              <a:buNone/>
            </a:pPr>
            <a:r>
              <a:rPr lang="en-GB" b="1" dirty="0"/>
              <a:t>Fine-tuning</a:t>
            </a:r>
            <a:r>
              <a:rPr lang="en-GB" dirty="0"/>
              <a:t> is a crucial step in the development of models like </a:t>
            </a:r>
            <a:r>
              <a:rPr lang="en-GB" dirty="0" err="1"/>
              <a:t>ChatGPT</a:t>
            </a:r>
            <a:r>
              <a:rPr lang="en-GB" dirty="0"/>
              <a:t>, as it adapts the pretrained model to specific tasks or domains.</a:t>
            </a:r>
          </a:p>
          <a:p>
            <a:r>
              <a:rPr lang="en-GB" b="1" dirty="0"/>
              <a:t>Pretraining</a:t>
            </a:r>
            <a:r>
              <a:rPr lang="en-GB" dirty="0"/>
              <a:t> exposes the model to a wide range of language patterns and helps it learn general language understanding.</a:t>
            </a:r>
          </a:p>
          <a:p>
            <a:r>
              <a:rPr lang="en-GB" b="1" dirty="0"/>
              <a:t>Fine-tuning</a:t>
            </a:r>
            <a:r>
              <a:rPr lang="en-GB" dirty="0"/>
              <a:t>, on the other hand, tailors the model to perform specific tasks, such as answering questions, summarizing text, or generating contextually relevant responses in a conversation.</a:t>
            </a:r>
          </a:p>
          <a:p>
            <a:pPr marL="0" indent="0">
              <a:buNone/>
            </a:pPr>
            <a:r>
              <a:rPr lang="en-GB" b="1" dirty="0"/>
              <a:t>By fine-tuning the model on a more narrow and controlled dataset, it becomes more accurate, reliable, and safe to use in specific applications.</a:t>
            </a:r>
            <a:endParaRPr lang="en-SG" b="1" dirty="0"/>
          </a:p>
        </p:txBody>
      </p:sp>
    </p:spTree>
    <p:extLst>
      <p:ext uri="{BB962C8B-B14F-4D97-AF65-F5344CB8AC3E}">
        <p14:creationId xmlns:p14="http://schemas.microsoft.com/office/powerpoint/2010/main" val="262272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dirty="0"/>
              <a:t>Models like </a:t>
            </a:r>
            <a:r>
              <a:rPr lang="en-GB" dirty="0" err="1"/>
              <a:t>ChatGPT</a:t>
            </a:r>
            <a:r>
              <a:rPr lang="en-GB" dirty="0"/>
              <a:t> have typically benefited from fine-tuning using </a:t>
            </a:r>
            <a:r>
              <a:rPr lang="en-GB" b="1" dirty="0"/>
              <a:t>reinforcement learning techniques that leverage human feedback (W11S3)</a:t>
            </a:r>
            <a:r>
              <a:rPr lang="en-GB" dirty="0"/>
              <a:t>.</a:t>
            </a:r>
          </a:p>
          <a:p>
            <a:pPr marL="0" indent="0">
              <a:buNone/>
            </a:pPr>
            <a:r>
              <a:rPr lang="en-GB" dirty="0"/>
              <a:t>RLHF involves (re-)training the (pre-trained) model using a reward function that is based on human preferences or judgments.</a:t>
            </a:r>
          </a:p>
          <a:p>
            <a:pPr marL="0" indent="0">
              <a:buNone/>
            </a:pPr>
            <a:r>
              <a:rPr lang="en-GB" dirty="0"/>
              <a:t>By collecting human feedback on model-generated outputs, a reward model can be created to evaluate the quality of the generated text.</a:t>
            </a:r>
          </a:p>
          <a:p>
            <a:pPr marL="0" indent="0">
              <a:buNone/>
            </a:pPr>
            <a:r>
              <a:rPr lang="en-GB" dirty="0"/>
              <a:t>This approach helps the model learn from real-world feedback and further improves its performance, safety, and usefulness in generating human-like responses. </a:t>
            </a:r>
            <a:endParaRPr lang="en-SG" b="1" dirty="0"/>
          </a:p>
        </p:txBody>
      </p:sp>
    </p:spTree>
    <p:extLst>
      <p:ext uri="{BB962C8B-B14F-4D97-AF65-F5344CB8AC3E}">
        <p14:creationId xmlns:p14="http://schemas.microsoft.com/office/powerpoint/2010/main" val="26092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this also happen on-the-fly when you give feedback to the model based on its given answers!</a:t>
            </a:r>
          </a:p>
          <a:p>
            <a:r>
              <a:rPr lang="en-GB" b="1" dirty="0"/>
              <a:t>Using the thumbs-up or thumbs-down icons,</a:t>
            </a:r>
          </a:p>
          <a:p>
            <a:r>
              <a:rPr lang="en-GB" b="1" dirty="0"/>
              <a:t>Or by following up on the answer.</a:t>
            </a:r>
          </a:p>
          <a:p>
            <a:pPr marL="0" indent="0">
              <a:buNone/>
            </a:pPr>
            <a:r>
              <a:rPr lang="en-GB" b="1" dirty="0"/>
              <a:t>Feedback is probably integrated with a critic engine (as in W10S3 and W11S3) that tells the model how to retrain and improve!</a:t>
            </a:r>
            <a:endParaRPr lang="en-SG" b="1" dirty="0"/>
          </a:p>
        </p:txBody>
      </p:sp>
      <p:pic>
        <p:nvPicPr>
          <p:cNvPr id="6" name="Picture 5">
            <a:extLst>
              <a:ext uri="{FF2B5EF4-FFF2-40B4-BE49-F238E27FC236}">
                <a16:creationId xmlns:a16="http://schemas.microsoft.com/office/drawing/2014/main" id="{7F849C36-7215-1D49-0EE4-057CF0EACAA6}"/>
              </a:ext>
            </a:extLst>
          </p:cNvPr>
          <p:cNvPicPr>
            <a:picLocks noChangeAspect="1"/>
          </p:cNvPicPr>
          <p:nvPr/>
        </p:nvPicPr>
        <p:blipFill>
          <a:blip r:embed="rId2"/>
          <a:stretch>
            <a:fillRect/>
          </a:stretch>
        </p:blipFill>
        <p:spPr>
          <a:xfrm>
            <a:off x="6391468" y="437305"/>
            <a:ext cx="5712613" cy="3920092"/>
          </a:xfrm>
          <a:prstGeom prst="rect">
            <a:avLst/>
          </a:prstGeom>
        </p:spPr>
      </p:pic>
      <p:pic>
        <p:nvPicPr>
          <p:cNvPr id="10" name="Picture 9">
            <a:extLst>
              <a:ext uri="{FF2B5EF4-FFF2-40B4-BE49-F238E27FC236}">
                <a16:creationId xmlns:a16="http://schemas.microsoft.com/office/drawing/2014/main" id="{4066F7F9-D550-8EAD-28B2-25E7D2C7AAA7}"/>
              </a:ext>
            </a:extLst>
          </p:cNvPr>
          <p:cNvPicPr>
            <a:picLocks noChangeAspect="1"/>
          </p:cNvPicPr>
          <p:nvPr/>
        </p:nvPicPr>
        <p:blipFill>
          <a:blip r:embed="rId3"/>
          <a:stretch>
            <a:fillRect/>
          </a:stretch>
        </p:blipFill>
        <p:spPr>
          <a:xfrm>
            <a:off x="6096000" y="4705908"/>
            <a:ext cx="5907735" cy="1738113"/>
          </a:xfrm>
          <a:prstGeom prst="rect">
            <a:avLst/>
          </a:prstGeom>
        </p:spPr>
      </p:pic>
    </p:spTree>
    <p:extLst>
      <p:ext uri="{BB962C8B-B14F-4D97-AF65-F5344CB8AC3E}">
        <p14:creationId xmlns:p14="http://schemas.microsoft.com/office/powerpoint/2010/main" val="109715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Online Learning</a:t>
            </a:r>
            <a:r>
              <a:rPr lang="en-GB" b="1" dirty="0"/>
              <a:t>):</a:t>
            </a:r>
          </a:p>
          <a:p>
            <a:pPr marL="0" indent="0">
              <a:buNone/>
            </a:pPr>
            <a:r>
              <a:rPr lang="en-GB" dirty="0"/>
              <a:t>The process of </a:t>
            </a:r>
            <a:r>
              <a:rPr lang="en-GB" b="1" dirty="0"/>
              <a:t>fine-tuning a model based on instantaneous feedback</a:t>
            </a:r>
            <a:r>
              <a:rPr lang="en-GB" dirty="0"/>
              <a:t> is often referred to as </a:t>
            </a:r>
            <a:r>
              <a:rPr lang="en-GB" b="1" dirty="0">
                <a:solidFill>
                  <a:srgbClr val="00B050"/>
                </a:solidFill>
              </a:rPr>
              <a:t>online learning </a:t>
            </a:r>
            <a:r>
              <a:rPr lang="en-GB" dirty="0"/>
              <a:t>or</a:t>
            </a:r>
            <a:r>
              <a:rPr lang="en-GB" b="1" dirty="0"/>
              <a:t> incremental learning</a:t>
            </a:r>
            <a:r>
              <a:rPr lang="en-GB" dirty="0"/>
              <a:t>.</a:t>
            </a:r>
          </a:p>
          <a:p>
            <a:pPr marL="0" indent="0">
              <a:buNone/>
            </a:pPr>
            <a:r>
              <a:rPr lang="en-GB" dirty="0"/>
              <a:t>In online learning, the model </a:t>
            </a:r>
            <a:r>
              <a:rPr lang="en-GB" b="1" dirty="0"/>
              <a:t>updates its parameters as new data samples/examples arrive</a:t>
            </a:r>
            <a:r>
              <a:rPr lang="en-GB" dirty="0"/>
              <a:t>, allowing it to adapt to changing data distributions or to learn from new examples without the need to retrain on the entire dataset.</a:t>
            </a:r>
          </a:p>
          <a:p>
            <a:pPr marL="0" indent="0">
              <a:buNone/>
            </a:pPr>
            <a:r>
              <a:rPr lang="en-GB" dirty="0"/>
              <a:t>Online learning is particularly useful in situations where data is continuously generated or collected (e.g. a chatbot!).</a:t>
            </a:r>
          </a:p>
          <a:p>
            <a:pPr marL="0" indent="0">
              <a:buNone/>
            </a:pPr>
            <a:r>
              <a:rPr lang="en-GB" dirty="0"/>
              <a:t>It enables models to quickly adapt to new information and maintain their performance in dynamic environments.</a:t>
            </a:r>
          </a:p>
          <a:p>
            <a:pPr marL="0" indent="0">
              <a:buNone/>
            </a:pPr>
            <a:endParaRPr lang="en-SG" b="1" dirty="0"/>
          </a:p>
        </p:txBody>
      </p:sp>
    </p:spTree>
    <p:extLst>
      <p:ext uri="{BB962C8B-B14F-4D97-AF65-F5344CB8AC3E}">
        <p14:creationId xmlns:p14="http://schemas.microsoft.com/office/powerpoint/2010/main" val="162019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p:txBody>
          <a:bodyPr/>
          <a:lstStyle/>
          <a:p>
            <a:pPr marL="0" indent="0">
              <a:buNone/>
            </a:pPr>
            <a:r>
              <a:rPr lang="en-GB" dirty="0" err="1"/>
              <a:t>ChatGPT</a:t>
            </a:r>
            <a:r>
              <a:rPr lang="en-GB" dirty="0"/>
              <a:t> exhibits </a:t>
            </a:r>
            <a:r>
              <a:rPr lang="en-GB" b="1" dirty="0"/>
              <a:t>multimodality</a:t>
            </a:r>
            <a:r>
              <a:rPr lang="en-GB" dirty="0"/>
              <a:t>.</a:t>
            </a:r>
          </a:p>
          <a:p>
            <a:r>
              <a:rPr lang="en-SG" dirty="0"/>
              <a:t>Can operate in different languages (either human, programming, etc.).</a:t>
            </a:r>
          </a:p>
          <a:p>
            <a:r>
              <a:rPr lang="en-SG" dirty="0"/>
              <a:t>Embedding function/model to be used will most likely differ from one language/task to another.</a:t>
            </a:r>
          </a:p>
        </p:txBody>
      </p:sp>
      <p:sp>
        <p:nvSpPr>
          <p:cNvPr id="9" name="Content Placeholder 8">
            <a:extLst>
              <a:ext uri="{FF2B5EF4-FFF2-40B4-BE49-F238E27FC236}">
                <a16:creationId xmlns:a16="http://schemas.microsoft.com/office/drawing/2014/main" id="{4E52C102-06E2-77D2-BC2F-00E3A914EACA}"/>
              </a:ext>
            </a:extLst>
          </p:cNvPr>
          <p:cNvSpPr>
            <a:spLocks noGrp="1"/>
          </p:cNvSpPr>
          <p:nvPr>
            <p:ph sz="half" idx="2"/>
          </p:nvPr>
        </p:nvSpPr>
        <p:spPr>
          <a:xfrm>
            <a:off x="6172200" y="1825625"/>
            <a:ext cx="5770984" cy="4351338"/>
          </a:xfrm>
        </p:spPr>
        <p:txBody>
          <a:bodyPr/>
          <a:lstStyle/>
          <a:p>
            <a:r>
              <a:rPr lang="en-GB" dirty="0"/>
              <a:t>From W8S1, about why we need different embeddings for different languages (English, French, Python, etc.) and different tasks.</a:t>
            </a:r>
            <a:endParaRPr lang="en-SG" dirty="0"/>
          </a:p>
        </p:txBody>
      </p:sp>
      <p:pic>
        <p:nvPicPr>
          <p:cNvPr id="7" name="Picture 6">
            <a:extLst>
              <a:ext uri="{FF2B5EF4-FFF2-40B4-BE49-F238E27FC236}">
                <a16:creationId xmlns:a16="http://schemas.microsoft.com/office/drawing/2014/main" id="{84B4F4F2-EC2B-0F5D-C0C4-FB7B97E37CD9}"/>
              </a:ext>
            </a:extLst>
          </p:cNvPr>
          <p:cNvPicPr>
            <a:picLocks noChangeAspect="1"/>
          </p:cNvPicPr>
          <p:nvPr/>
        </p:nvPicPr>
        <p:blipFill>
          <a:blip r:embed="rId2"/>
          <a:stretch>
            <a:fillRect/>
          </a:stretch>
        </p:blipFill>
        <p:spPr>
          <a:xfrm>
            <a:off x="6206274" y="3713583"/>
            <a:ext cx="5920411" cy="2674135"/>
          </a:xfrm>
          <a:prstGeom prst="rect">
            <a:avLst/>
          </a:prstGeom>
        </p:spPr>
      </p:pic>
    </p:spTree>
    <p:extLst>
      <p:ext uri="{BB962C8B-B14F-4D97-AF65-F5344CB8AC3E}">
        <p14:creationId xmlns:p14="http://schemas.microsoft.com/office/powerpoint/2010/main" val="319745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err="1"/>
              <a:t>ChatGPT</a:t>
            </a:r>
            <a:r>
              <a:rPr lang="en-GB" dirty="0"/>
              <a:t> and other LLM chatbots are expected to become </a:t>
            </a:r>
            <a:r>
              <a:rPr lang="en-GB" b="1" dirty="0"/>
              <a:t>even more multimodal</a:t>
            </a:r>
            <a:r>
              <a:rPr lang="en-GB" dirty="0"/>
              <a:t>, for instance</a:t>
            </a:r>
          </a:p>
          <a:p>
            <a:r>
              <a:rPr lang="en-GB" dirty="0"/>
              <a:t>By incorporating other data types, such as images or audio, alongside text.</a:t>
            </a:r>
          </a:p>
          <a:p>
            <a:r>
              <a:rPr lang="en-GB" dirty="0"/>
              <a:t>By incorporating models trained explicitly for other tasks (e.g. Wolfram math engine for math questions/queries).</a:t>
            </a:r>
          </a:p>
          <a:p>
            <a:r>
              <a:rPr lang="en-GB" i="1" dirty="0"/>
              <a:t>(Typically, math used to be a big issue for </a:t>
            </a:r>
            <a:r>
              <a:rPr lang="en-GB" i="1" dirty="0" err="1"/>
              <a:t>ChatGPT</a:t>
            </a:r>
            <a:r>
              <a:rPr lang="en-GB" i="1" dirty="0"/>
              <a:t>! Improving…)</a:t>
            </a:r>
            <a:endParaRPr lang="en-SG" i="1" dirty="0"/>
          </a:p>
        </p:txBody>
      </p:sp>
      <p:pic>
        <p:nvPicPr>
          <p:cNvPr id="6" name="Picture 5">
            <a:extLst>
              <a:ext uri="{FF2B5EF4-FFF2-40B4-BE49-F238E27FC236}">
                <a16:creationId xmlns:a16="http://schemas.microsoft.com/office/drawing/2014/main" id="{4052EB93-EB7D-8937-FDC3-EB567B0A5ADD}"/>
              </a:ext>
            </a:extLst>
          </p:cNvPr>
          <p:cNvPicPr>
            <a:picLocks noChangeAspect="1"/>
          </p:cNvPicPr>
          <p:nvPr/>
        </p:nvPicPr>
        <p:blipFill>
          <a:blip r:embed="rId2"/>
          <a:stretch>
            <a:fillRect/>
          </a:stretch>
        </p:blipFill>
        <p:spPr>
          <a:xfrm>
            <a:off x="7438273" y="92191"/>
            <a:ext cx="4039104" cy="491747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82D0DEF-689A-BC70-8E83-C56D760F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273" y="5017453"/>
            <a:ext cx="4039105" cy="1748356"/>
          </a:xfrm>
          <a:prstGeom prst="rect">
            <a:avLst/>
          </a:prstGeom>
        </p:spPr>
      </p:pic>
      <p:sp>
        <p:nvSpPr>
          <p:cNvPr id="12" name="Rectangle 11">
            <a:extLst>
              <a:ext uri="{FF2B5EF4-FFF2-40B4-BE49-F238E27FC236}">
                <a16:creationId xmlns:a16="http://schemas.microsoft.com/office/drawing/2014/main" id="{B08B1273-24E0-7B55-1E11-D35D4AFD6C2C}"/>
              </a:ext>
            </a:extLst>
          </p:cNvPr>
          <p:cNvSpPr/>
          <p:nvPr/>
        </p:nvSpPr>
        <p:spPr>
          <a:xfrm>
            <a:off x="7502769" y="5142523"/>
            <a:ext cx="476739"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589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73BF-5F2A-1159-C038-A7A8D945B357}"/>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FED20823-EC17-0C27-6D8B-9F44F6E0D57D}"/>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Large Language Models</a:t>
            </a:r>
            <a:r>
              <a:rPr lang="en-GB" b="1" dirty="0"/>
              <a:t>):</a:t>
            </a:r>
          </a:p>
          <a:p>
            <a:pPr marL="0" indent="0">
              <a:buNone/>
            </a:pPr>
            <a:r>
              <a:rPr lang="en-GB" b="1" dirty="0">
                <a:solidFill>
                  <a:srgbClr val="00B050"/>
                </a:solidFill>
              </a:rPr>
              <a:t>Large Language Models </a:t>
            </a:r>
            <a:r>
              <a:rPr lang="en-GB" b="1" dirty="0"/>
              <a:t>(</a:t>
            </a:r>
            <a:r>
              <a:rPr lang="en-GB" b="1" dirty="0">
                <a:solidFill>
                  <a:srgbClr val="00B050"/>
                </a:solidFill>
              </a:rPr>
              <a:t>LLMs</a:t>
            </a:r>
            <a:r>
              <a:rPr lang="en-GB" b="1" dirty="0"/>
              <a:t>)</a:t>
            </a:r>
            <a:r>
              <a:rPr lang="en-GB" dirty="0"/>
              <a:t> are a class of machine learning algorithms designed to understand, interpret, and generate human language. They are based on probabilistic methods that capture the statistical structure of text data, allowing them to generate text that appears coherent and contextually relevant.</a:t>
            </a:r>
          </a:p>
          <a:p>
            <a:pPr marL="0" indent="0">
              <a:buNone/>
            </a:pPr>
            <a:r>
              <a:rPr lang="en-GB" b="1" dirty="0"/>
              <a:t>Similar to the Word and Sentence Embedding Problem in Week 8!</a:t>
            </a:r>
          </a:p>
          <a:p>
            <a:endParaRPr lang="en-SG" dirty="0"/>
          </a:p>
        </p:txBody>
      </p:sp>
    </p:spTree>
    <p:extLst>
      <p:ext uri="{BB962C8B-B14F-4D97-AF65-F5344CB8AC3E}">
        <p14:creationId xmlns:p14="http://schemas.microsoft.com/office/powerpoint/2010/main" val="393537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9A75-6F3F-E5CD-62E4-75D97050D326}"/>
              </a:ext>
            </a:extLst>
          </p:cNvPr>
          <p:cNvSpPr>
            <a:spLocks noGrp="1"/>
          </p:cNvSpPr>
          <p:nvPr>
            <p:ph type="title"/>
          </p:nvPr>
        </p:nvSpPr>
        <p:spPr>
          <a:xfrm>
            <a:off x="838200" y="365125"/>
            <a:ext cx="10916138" cy="1325563"/>
          </a:xfrm>
        </p:spPr>
        <p:txBody>
          <a:bodyPr>
            <a:normAutofit/>
          </a:bodyPr>
          <a:lstStyle/>
          <a:p>
            <a:r>
              <a:rPr lang="en-GB" dirty="0"/>
              <a:t>ChatGPT requires to assemble everything we know and learnt about Deep Learning this term</a:t>
            </a:r>
            <a:endParaRPr lang="en-SG" dirty="0"/>
          </a:p>
        </p:txBody>
      </p:sp>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1305169" y="1934237"/>
            <a:ext cx="9581662" cy="4710460"/>
          </a:xfrm>
          <a:prstGeom prst="rect">
            <a:avLst/>
          </a:prstGeom>
        </p:spPr>
      </p:pic>
    </p:spTree>
    <p:extLst>
      <p:ext uri="{BB962C8B-B14F-4D97-AF65-F5344CB8AC3E}">
        <p14:creationId xmlns:p14="http://schemas.microsoft.com/office/powerpoint/2010/main" val="3578782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82712" y="472795"/>
            <a:ext cx="12026576" cy="5912409"/>
          </a:xfrm>
          <a:prstGeom prst="rect">
            <a:avLst/>
          </a:prstGeom>
        </p:spPr>
      </p:pic>
    </p:spTree>
    <p:extLst>
      <p:ext uri="{BB962C8B-B14F-4D97-AF65-F5344CB8AC3E}">
        <p14:creationId xmlns:p14="http://schemas.microsoft.com/office/powerpoint/2010/main" val="219322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BB0-E1C2-4863-0828-810156ECC9B0}"/>
              </a:ext>
            </a:extLst>
          </p:cNvPr>
          <p:cNvSpPr>
            <a:spLocks noGrp="1"/>
          </p:cNvSpPr>
          <p:nvPr>
            <p:ph type="title"/>
          </p:nvPr>
        </p:nvSpPr>
        <p:spPr/>
        <p:txBody>
          <a:bodyPr/>
          <a:lstStyle/>
          <a:p>
            <a:r>
              <a:rPr lang="en-GB" dirty="0"/>
              <a:t>Can I recreate </a:t>
            </a:r>
            <a:r>
              <a:rPr lang="en-GB" dirty="0" err="1"/>
              <a:t>ChatGPT</a:t>
            </a:r>
            <a:r>
              <a:rPr lang="en-GB" dirty="0"/>
              <a:t> and run it?</a:t>
            </a:r>
            <a:endParaRPr lang="en-SG" dirty="0"/>
          </a:p>
        </p:txBody>
      </p:sp>
      <p:sp>
        <p:nvSpPr>
          <p:cNvPr id="3" name="Content Placeholder 2">
            <a:extLst>
              <a:ext uri="{FF2B5EF4-FFF2-40B4-BE49-F238E27FC236}">
                <a16:creationId xmlns:a16="http://schemas.microsoft.com/office/drawing/2014/main" id="{9B0BF8E4-24CC-E7A2-A32A-78A9F3F8B73D}"/>
              </a:ext>
            </a:extLst>
          </p:cNvPr>
          <p:cNvSpPr>
            <a:spLocks noGrp="1"/>
          </p:cNvSpPr>
          <p:nvPr>
            <p:ph idx="1"/>
          </p:nvPr>
        </p:nvSpPr>
        <p:spPr>
          <a:xfrm>
            <a:off x="838200" y="1825624"/>
            <a:ext cx="10515600" cy="5032375"/>
          </a:xfrm>
        </p:spPr>
        <p:txBody>
          <a:bodyPr>
            <a:normAutofit/>
          </a:bodyPr>
          <a:lstStyle/>
          <a:p>
            <a:r>
              <a:rPr lang="en-GB" dirty="0"/>
              <a:t>No, because 175 billion parameters in GPT3.5! And we suspect ~100 trillion for GPT4!</a:t>
            </a:r>
          </a:p>
          <a:p>
            <a:r>
              <a:rPr lang="en-GB" dirty="0"/>
              <a:t>Your laptop does not have this kind of memory!</a:t>
            </a:r>
          </a:p>
          <a:p>
            <a:endParaRPr lang="en-GB" dirty="0"/>
          </a:p>
          <a:p>
            <a:r>
              <a:rPr lang="en-GB" dirty="0"/>
              <a:t>But many “nano” versions of </a:t>
            </a:r>
            <a:r>
              <a:rPr lang="en-GB" dirty="0" err="1"/>
              <a:t>ChatGPT</a:t>
            </a:r>
            <a:r>
              <a:rPr lang="en-GB" dirty="0"/>
              <a:t> out there, with reduced performance.</a:t>
            </a:r>
          </a:p>
          <a:p>
            <a:r>
              <a:rPr lang="en-GB" dirty="0"/>
              <a:t>For instance (but seriously don’t) </a:t>
            </a:r>
            <a:r>
              <a:rPr lang="en-SG" dirty="0">
                <a:hlinkClick r:id="rId2"/>
              </a:rPr>
              <a:t>https://github.com/karpathy/nanoGPT</a:t>
            </a:r>
            <a:endParaRPr lang="en-SG" dirty="0"/>
          </a:p>
          <a:p>
            <a:r>
              <a:rPr lang="en-SG" dirty="0"/>
              <a:t>Also, Llama, released by Facebook, with “only” ~7 billion parameters</a:t>
            </a:r>
            <a:br>
              <a:rPr lang="en-SG" dirty="0"/>
            </a:br>
            <a:r>
              <a:rPr lang="en-SG" dirty="0">
                <a:hlinkClick r:id="rId3"/>
              </a:rPr>
              <a:t>https://github.com/facebookresearch/llama</a:t>
            </a:r>
            <a:r>
              <a:rPr lang="en-SG" dirty="0"/>
              <a:t> </a:t>
            </a:r>
          </a:p>
        </p:txBody>
      </p:sp>
    </p:spTree>
    <p:extLst>
      <p:ext uri="{BB962C8B-B14F-4D97-AF65-F5344CB8AC3E}">
        <p14:creationId xmlns:p14="http://schemas.microsoft.com/office/powerpoint/2010/main" val="295643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dirty="0"/>
              <a:t>Many shenanigans…</a:t>
            </a:r>
          </a:p>
          <a:p>
            <a:pPr marL="0" indent="0">
              <a:buNone/>
            </a:pPr>
            <a:endParaRPr lang="en-GB" dirty="0"/>
          </a:p>
        </p:txBody>
      </p:sp>
      <p:pic>
        <p:nvPicPr>
          <p:cNvPr id="9" name="Picture 8">
            <a:extLst>
              <a:ext uri="{FF2B5EF4-FFF2-40B4-BE49-F238E27FC236}">
                <a16:creationId xmlns:a16="http://schemas.microsoft.com/office/drawing/2014/main" id="{A9D8BFEE-B7C4-C080-709C-D7D74DA368F8}"/>
              </a:ext>
            </a:extLst>
          </p:cNvPr>
          <p:cNvPicPr>
            <a:picLocks noChangeAspect="1"/>
          </p:cNvPicPr>
          <p:nvPr/>
        </p:nvPicPr>
        <p:blipFill>
          <a:blip r:embed="rId2"/>
          <a:stretch>
            <a:fillRect/>
          </a:stretch>
        </p:blipFill>
        <p:spPr>
          <a:xfrm>
            <a:off x="6689968" y="2249438"/>
            <a:ext cx="4603263" cy="4441375"/>
          </a:xfrm>
          <a:prstGeom prst="rect">
            <a:avLst/>
          </a:prstGeom>
        </p:spPr>
      </p:pic>
    </p:spTree>
    <p:extLst>
      <p:ext uri="{BB962C8B-B14F-4D97-AF65-F5344CB8AC3E}">
        <p14:creationId xmlns:p14="http://schemas.microsoft.com/office/powerpoint/2010/main" val="3649487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dirty="0"/>
              <a:t>Many shenanigans…</a:t>
            </a:r>
          </a:p>
          <a:p>
            <a:pPr marL="0" indent="0">
              <a:buNone/>
            </a:pPr>
            <a:endParaRPr lang="en-GB" dirty="0"/>
          </a:p>
          <a:p>
            <a:r>
              <a:rPr lang="en-GB" dirty="0"/>
              <a:t>Learn more about with this short (1h) course?</a:t>
            </a:r>
            <a:br>
              <a:rPr lang="en-GB" dirty="0"/>
            </a:br>
            <a:r>
              <a:rPr lang="en-GB" dirty="0">
                <a:hlinkClick r:id="rId2"/>
              </a:rPr>
              <a:t>https://www.deeplearning.ai/short-courses/chatgpt-prompt-engineering-for-developers/</a:t>
            </a:r>
            <a:endParaRPr lang="en-GB" dirty="0"/>
          </a:p>
          <a:p>
            <a:r>
              <a:rPr lang="en-GB" dirty="0"/>
              <a:t>And this conference</a:t>
            </a:r>
          </a:p>
          <a:p>
            <a:pPr marL="0" indent="0">
              <a:buNone/>
            </a:pPr>
            <a:r>
              <a:rPr lang="en-GB" dirty="0">
                <a:hlinkClick r:id="rId3"/>
              </a:rPr>
              <a:t>https://twitter.com/petergyang/status/1665002918075043840?t=zpfQo65FZpG0m9HxHJ32iw&amp;s=03</a:t>
            </a:r>
            <a:r>
              <a:rPr lang="en-GB" dirty="0"/>
              <a:t> </a:t>
            </a:r>
          </a:p>
          <a:p>
            <a:pPr marL="0" indent="0">
              <a:buNone/>
            </a:pPr>
            <a:endParaRPr lang="en-GB" dirty="0"/>
          </a:p>
        </p:txBody>
      </p:sp>
    </p:spTree>
    <p:extLst>
      <p:ext uri="{BB962C8B-B14F-4D97-AF65-F5344CB8AC3E}">
        <p14:creationId xmlns:p14="http://schemas.microsoft.com/office/powerpoint/2010/main" val="296485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874846" cy="5032375"/>
          </a:xfrm>
        </p:spPr>
        <p:txBody>
          <a:bodyPr>
            <a:normAutofit/>
          </a:bodyPr>
          <a:lstStyle/>
          <a:p>
            <a:r>
              <a:rPr lang="en-GB" dirty="0"/>
              <a:t>ChatGPT is possibly the biggest AI revolution for Year 2022-2023.</a:t>
            </a:r>
          </a:p>
          <a:p>
            <a:r>
              <a:rPr lang="en-GB" i="1" dirty="0"/>
              <a:t>(We typically get one every 3-5 years or so, e.g. transformers, computer vision, etc.)</a:t>
            </a:r>
          </a:p>
          <a:p>
            <a:r>
              <a:rPr lang="en-GB" dirty="0"/>
              <a:t>Revolutions </a:t>
            </a:r>
            <a:r>
              <a:rPr lang="en-GB"/>
              <a:t>are scary </a:t>
            </a:r>
            <a:r>
              <a:rPr lang="en-GB" dirty="0"/>
              <a:t>and might have people freak out.</a:t>
            </a:r>
          </a:p>
          <a:p>
            <a:r>
              <a:rPr lang="en-GB" dirty="0"/>
              <a:t>While these reactions/fears are understandable, be smart about it.</a:t>
            </a:r>
            <a:endParaRPr lang="en-SG" dirty="0"/>
          </a:p>
        </p:txBody>
      </p:sp>
      <p:sp>
        <p:nvSpPr>
          <p:cNvPr id="7" name="Content Placeholder 6">
            <a:extLst>
              <a:ext uri="{FF2B5EF4-FFF2-40B4-BE49-F238E27FC236}">
                <a16:creationId xmlns:a16="http://schemas.microsoft.com/office/drawing/2014/main" id="{2D3BCD59-97A2-8591-C65D-E1D9BD04C68B}"/>
              </a:ext>
            </a:extLst>
          </p:cNvPr>
          <p:cNvSpPr>
            <a:spLocks noGrp="1"/>
          </p:cNvSpPr>
          <p:nvPr>
            <p:ph sz="half" idx="2"/>
          </p:nvPr>
        </p:nvSpPr>
        <p:spPr/>
        <p:txBody>
          <a:bodyPr>
            <a:normAutofit/>
          </a:bodyPr>
          <a:lstStyle/>
          <a:p>
            <a:endParaRPr lang="en-SG"/>
          </a:p>
        </p:txBody>
      </p:sp>
      <p:pic>
        <p:nvPicPr>
          <p:cNvPr id="5" name="Picture 4">
            <a:extLst>
              <a:ext uri="{FF2B5EF4-FFF2-40B4-BE49-F238E27FC236}">
                <a16:creationId xmlns:a16="http://schemas.microsoft.com/office/drawing/2014/main" id="{43CE05DC-BB79-AAF1-4BDE-CFA9C0ABB256}"/>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3579785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p:txBody>
      </p:sp>
      <p:pic>
        <p:nvPicPr>
          <p:cNvPr id="3" name="Picture 2" descr="Graphical user interface, text, application&#10;&#10;Description automatically generated">
            <a:extLst>
              <a:ext uri="{FF2B5EF4-FFF2-40B4-BE49-F238E27FC236}">
                <a16:creationId xmlns:a16="http://schemas.microsoft.com/office/drawing/2014/main" id="{EBA69119-B850-84C3-C02A-D78D4F3922D5}"/>
              </a:ext>
            </a:extLst>
          </p:cNvPr>
          <p:cNvPicPr>
            <a:picLocks noChangeAspect="1"/>
          </p:cNvPicPr>
          <p:nvPr/>
        </p:nvPicPr>
        <p:blipFill rotWithShape="1">
          <a:blip r:embed="rId2">
            <a:extLst>
              <a:ext uri="{28A0092B-C50C-407E-A947-70E740481C1C}">
                <a14:useLocalDpi xmlns:a14="http://schemas.microsoft.com/office/drawing/2010/main" val="0"/>
              </a:ext>
            </a:extLst>
          </a:blip>
          <a:srcRect t="9458" b="10997"/>
          <a:stretch/>
        </p:blipFill>
        <p:spPr>
          <a:xfrm>
            <a:off x="6991350" y="109415"/>
            <a:ext cx="3731358" cy="6595727"/>
          </a:xfrm>
          <a:prstGeom prst="rect">
            <a:avLst/>
          </a:prstGeom>
        </p:spPr>
      </p:pic>
    </p:spTree>
    <p:extLst>
      <p:ext uri="{BB962C8B-B14F-4D97-AF65-F5344CB8AC3E}">
        <p14:creationId xmlns:p14="http://schemas.microsoft.com/office/powerpoint/2010/main" val="32395785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endParaRPr lang="en-SG" b="1" dirty="0"/>
          </a:p>
        </p:txBody>
      </p:sp>
      <p:pic>
        <p:nvPicPr>
          <p:cNvPr id="3" name="Picture 2">
            <a:extLst>
              <a:ext uri="{FF2B5EF4-FFF2-40B4-BE49-F238E27FC236}">
                <a16:creationId xmlns:a16="http://schemas.microsoft.com/office/drawing/2014/main" id="{9AAA3200-75D7-A015-25DF-41C1A1AC56B0}"/>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189187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p>
          <a:p>
            <a:r>
              <a:rPr lang="en-GB" b="1" dirty="0"/>
              <a:t>Be smart.</a:t>
            </a:r>
            <a:endParaRPr lang="en-SG" b="1" dirty="0"/>
          </a:p>
        </p:txBody>
      </p:sp>
      <p:pic>
        <p:nvPicPr>
          <p:cNvPr id="7" name="Picture 6" descr="Graphical user interface, text, application&#10;&#10;Description automatically generated">
            <a:extLst>
              <a:ext uri="{FF2B5EF4-FFF2-40B4-BE49-F238E27FC236}">
                <a16:creationId xmlns:a16="http://schemas.microsoft.com/office/drawing/2014/main" id="{0607390A-135C-C151-BA80-FE1F6F45F9F7}"/>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b="11225"/>
          <a:stretch/>
        </p:blipFill>
        <p:spPr>
          <a:xfrm>
            <a:off x="6920212" y="163509"/>
            <a:ext cx="3779050" cy="6613038"/>
          </a:xfrm>
          <a:prstGeom prst="rect">
            <a:avLst/>
          </a:prstGeom>
        </p:spPr>
      </p:pic>
    </p:spTree>
    <p:extLst>
      <p:ext uri="{BB962C8B-B14F-4D97-AF65-F5344CB8AC3E}">
        <p14:creationId xmlns:p14="http://schemas.microsoft.com/office/powerpoint/2010/main" val="2256105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4B91-D1A1-1BAE-7D06-67BF690B9C66}"/>
              </a:ext>
            </a:extLst>
          </p:cNvPr>
          <p:cNvSpPr>
            <a:spLocks noGrp="1"/>
          </p:cNvSpPr>
          <p:nvPr>
            <p:ph type="title"/>
          </p:nvPr>
        </p:nvSpPr>
        <p:spPr/>
        <p:txBody>
          <a:bodyPr/>
          <a:lstStyle/>
          <a:p>
            <a:r>
              <a:rPr lang="en-GB" dirty="0"/>
              <a:t>In reality, the issue is…</a:t>
            </a:r>
            <a:endParaRPr lang="en-SG" dirty="0"/>
          </a:p>
        </p:txBody>
      </p:sp>
      <p:sp>
        <p:nvSpPr>
          <p:cNvPr id="5" name="Content Placeholder 4">
            <a:extLst>
              <a:ext uri="{FF2B5EF4-FFF2-40B4-BE49-F238E27FC236}">
                <a16:creationId xmlns:a16="http://schemas.microsoft.com/office/drawing/2014/main" id="{6E1D29A7-4A63-B4BF-C881-D145ED3074C9}"/>
              </a:ext>
            </a:extLst>
          </p:cNvPr>
          <p:cNvSpPr>
            <a:spLocks noGrp="1"/>
          </p:cNvSpPr>
          <p:nvPr>
            <p:ph idx="1"/>
          </p:nvPr>
        </p:nvSpPr>
        <p:spPr>
          <a:xfrm>
            <a:off x="838200" y="1825624"/>
            <a:ext cx="10744200" cy="5032375"/>
          </a:xfrm>
        </p:spPr>
        <p:txBody>
          <a:bodyPr>
            <a:normAutofit/>
          </a:bodyPr>
          <a:lstStyle/>
          <a:p>
            <a:pPr marL="0" indent="0">
              <a:buNone/>
            </a:pPr>
            <a:r>
              <a:rPr lang="en-GB" b="1" dirty="0"/>
              <a:t>Definition (</a:t>
            </a:r>
            <a:r>
              <a:rPr lang="en-GB" b="1" dirty="0">
                <a:solidFill>
                  <a:srgbClr val="00B050"/>
                </a:solidFill>
              </a:rPr>
              <a:t>AI alignment</a:t>
            </a:r>
            <a:r>
              <a:rPr lang="en-GB" b="1" dirty="0"/>
              <a:t>):</a:t>
            </a:r>
          </a:p>
          <a:p>
            <a:pPr marL="0" indent="0">
              <a:buNone/>
            </a:pPr>
            <a:r>
              <a:rPr lang="en-GB" b="1" dirty="0">
                <a:solidFill>
                  <a:srgbClr val="00B050"/>
                </a:solidFill>
              </a:rPr>
              <a:t>AI alignment </a:t>
            </a:r>
            <a:r>
              <a:rPr lang="en-GB" dirty="0"/>
              <a:t>refers to the problem of </a:t>
            </a:r>
            <a:r>
              <a:rPr lang="en-GB" b="1" dirty="0"/>
              <a:t>designing AI systems that reliably and safely pursue the goals and objectives set by their human creators</a:t>
            </a:r>
            <a:r>
              <a:rPr lang="en-GB" dirty="0"/>
              <a:t>. </a:t>
            </a:r>
          </a:p>
          <a:p>
            <a:pPr marL="0" indent="0">
              <a:buNone/>
            </a:pPr>
            <a:r>
              <a:rPr lang="en-GB" dirty="0"/>
              <a:t>The goal of </a:t>
            </a:r>
            <a:r>
              <a:rPr lang="en-GB" b="1" dirty="0">
                <a:solidFill>
                  <a:srgbClr val="00B050"/>
                </a:solidFill>
              </a:rPr>
              <a:t>AI alignment </a:t>
            </a:r>
            <a:r>
              <a:rPr lang="en-GB" dirty="0"/>
              <a:t>is to ensure that AI systems act in accordance with human values and do not cause harm, intentionally or unintentionally.</a:t>
            </a:r>
          </a:p>
          <a:p>
            <a:pPr marL="0" indent="0">
              <a:buNone/>
            </a:pPr>
            <a:r>
              <a:rPr lang="en-GB" dirty="0"/>
              <a:t>It involves </a:t>
            </a:r>
            <a:r>
              <a:rPr lang="en-GB" b="1" dirty="0"/>
              <a:t>developing AI systems that are robust, interpretable, and aligned with the preferences and values of their human stakeholders</a:t>
            </a:r>
            <a:r>
              <a:rPr lang="en-GB" dirty="0"/>
              <a:t>. </a:t>
            </a:r>
          </a:p>
          <a:p>
            <a:pPr marL="0" indent="0">
              <a:buNone/>
            </a:pPr>
            <a:r>
              <a:rPr lang="en-GB" dirty="0"/>
              <a:t>Achieving </a:t>
            </a:r>
            <a:r>
              <a:rPr lang="en-GB" b="1" dirty="0">
                <a:solidFill>
                  <a:srgbClr val="00B050"/>
                </a:solidFill>
              </a:rPr>
              <a:t>AI alignment </a:t>
            </a:r>
            <a:r>
              <a:rPr lang="en-GB" dirty="0"/>
              <a:t>is critical for ensuring that AI technology is used in ways that are beneficial to society and does not lead to unintended negative consequences. More on this on W12S1 - </a:t>
            </a:r>
            <a:r>
              <a:rPr lang="en-GB" dirty="0" err="1"/>
              <a:t>Explainability</a:t>
            </a:r>
            <a:r>
              <a:rPr lang="en-GB" dirty="0"/>
              <a:t>!</a:t>
            </a:r>
            <a:endParaRPr lang="en-SG" dirty="0"/>
          </a:p>
        </p:txBody>
      </p:sp>
    </p:spTree>
    <p:extLst>
      <p:ext uri="{BB962C8B-B14F-4D97-AF65-F5344CB8AC3E}">
        <p14:creationId xmlns:p14="http://schemas.microsoft.com/office/powerpoint/2010/main" val="146630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3EC3-9B3C-F87B-7938-549ECC1164F4}"/>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25C70A75-14E6-A82F-58AC-18A0C6E13472}"/>
              </a:ext>
            </a:extLst>
          </p:cNvPr>
          <p:cNvSpPr>
            <a:spLocks noGrp="1"/>
          </p:cNvSpPr>
          <p:nvPr>
            <p:ph idx="1"/>
          </p:nvPr>
        </p:nvSpPr>
        <p:spPr>
          <a:xfrm>
            <a:off x="838200" y="1825624"/>
            <a:ext cx="10515600" cy="5032375"/>
          </a:xfrm>
        </p:spPr>
        <p:txBody>
          <a:bodyPr>
            <a:normAutofit/>
          </a:bodyPr>
          <a:lstStyle/>
          <a:p>
            <a:pPr marL="0" indent="0">
              <a:buNone/>
            </a:pPr>
            <a:r>
              <a:rPr lang="en-GB" dirty="0"/>
              <a:t>The development of language models has been significantly influenced by the introduction of Deep Learning techniques.</a:t>
            </a:r>
          </a:p>
          <a:p>
            <a:r>
              <a:rPr lang="en-GB" dirty="0"/>
              <a:t>DL facilitates the creation of more sophisticated and expressive models, capable of generating text that resembles human-written content.</a:t>
            </a:r>
          </a:p>
          <a:p>
            <a:r>
              <a:rPr lang="en-GB" dirty="0"/>
              <a:t>These LLM models have become the essential components in various NLP tasks (machine translation, sentiment analysis, text summarization, text generation, and conversational AI systems).</a:t>
            </a:r>
          </a:p>
          <a:p>
            <a:r>
              <a:rPr lang="en-GB" dirty="0"/>
              <a:t>Typically used for embedding text, enabling machines to understand and communicate with humans more effectively.</a:t>
            </a:r>
          </a:p>
          <a:p>
            <a:endParaRPr lang="en-SG" dirty="0"/>
          </a:p>
        </p:txBody>
      </p:sp>
    </p:spTree>
    <p:extLst>
      <p:ext uri="{BB962C8B-B14F-4D97-AF65-F5344CB8AC3E}">
        <p14:creationId xmlns:p14="http://schemas.microsoft.com/office/powerpoint/2010/main" val="3149437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idx="1"/>
          </p:nvPr>
        </p:nvSpPr>
        <p:spPr>
          <a:xfrm>
            <a:off x="838200" y="1825624"/>
            <a:ext cx="10515600" cy="5032375"/>
          </a:xfrm>
        </p:spPr>
        <p:txBody>
          <a:bodyPr/>
          <a:lstStyle/>
          <a:p>
            <a:pPr marL="0" indent="0">
              <a:buNone/>
            </a:pPr>
            <a:r>
              <a:rPr lang="en-GB" b="1" dirty="0"/>
              <a:t>My two cents: I do not think so.</a:t>
            </a:r>
          </a:p>
          <a:p>
            <a:r>
              <a:rPr lang="en-GB" dirty="0"/>
              <a:t>If anything, I prefer to see it as an opportunity.</a:t>
            </a:r>
          </a:p>
          <a:p>
            <a:r>
              <a:rPr lang="en-SG" dirty="0"/>
              <a:t>But I believe it will irremediably question/challenge/improve how we do things in many different fields (including teaching in universities!).</a:t>
            </a:r>
          </a:p>
          <a:p>
            <a:pPr marL="0" indent="0">
              <a:buNone/>
            </a:pPr>
            <a:endParaRPr lang="en-SG" b="1" dirty="0"/>
          </a:p>
          <a:p>
            <a:pPr marL="0" indent="0">
              <a:buNone/>
            </a:pPr>
            <a:r>
              <a:rPr lang="en-SG" b="1" dirty="0"/>
              <a:t>Learn more for yourself (below are some not so stupid yet accessible videos about the ChatGPT possible revolution):</a:t>
            </a:r>
          </a:p>
          <a:p>
            <a:r>
              <a:rPr lang="en-SG" dirty="0">
                <a:hlinkClick r:id="rId2"/>
              </a:rPr>
              <a:t>https://www.youtube.com/watch?v=Puo3VkPkNZ4</a:t>
            </a:r>
            <a:r>
              <a:rPr lang="en-SG" dirty="0"/>
              <a:t> </a:t>
            </a:r>
          </a:p>
          <a:p>
            <a:r>
              <a:rPr lang="en-SG" dirty="0">
                <a:hlinkClick r:id="rId3"/>
              </a:rPr>
              <a:t>https://www.youtube.com/watch?v=Sqa8Zo2XWc4</a:t>
            </a:r>
            <a:endParaRPr lang="en-SG" dirty="0"/>
          </a:p>
        </p:txBody>
      </p:sp>
    </p:spTree>
    <p:extLst>
      <p:ext uri="{BB962C8B-B14F-4D97-AF65-F5344CB8AC3E}">
        <p14:creationId xmlns:p14="http://schemas.microsoft.com/office/powerpoint/2010/main" val="233403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idx="1"/>
          </p:nvPr>
        </p:nvSpPr>
        <p:spPr/>
        <p:txBody>
          <a:bodyPr/>
          <a:lstStyle/>
          <a:p>
            <a:pPr marL="0" indent="0">
              <a:buNone/>
            </a:pPr>
            <a:r>
              <a:rPr lang="en-GB" dirty="0" err="1"/>
              <a:t>ChatGPT</a:t>
            </a:r>
            <a:r>
              <a:rPr lang="en-GB" dirty="0"/>
              <a:t> is a model used in a typical task of NLP, which is designing a query chatbot, answering user requests as efficiently as possible.</a:t>
            </a:r>
          </a:p>
          <a:p>
            <a:pPr marL="0" indent="0">
              <a:buNone/>
            </a:pPr>
            <a:r>
              <a:rPr lang="en-GB" dirty="0"/>
              <a:t>Like any ML problem, it consists of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156278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 1. Task</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sz="half" idx="1"/>
          </p:nvPr>
        </p:nvSpPr>
        <p:spPr>
          <a:xfrm>
            <a:off x="838200" y="1825624"/>
            <a:ext cx="5181600" cy="5032375"/>
          </a:xfrm>
        </p:spPr>
        <p:txBody>
          <a:bodyPr>
            <a:normAutofit/>
          </a:bodyPr>
          <a:lstStyle/>
          <a:p>
            <a:pPr marL="514350" indent="-514350">
              <a:buAutoNum type="arabicPeriod"/>
            </a:pPr>
            <a:r>
              <a:rPr lang="en-GB" b="1" dirty="0"/>
              <a:t>Task</a:t>
            </a:r>
          </a:p>
          <a:p>
            <a:pPr marL="514350" indent="-514350">
              <a:buAutoNum type="arabicPeriod"/>
            </a:pPr>
            <a:endParaRPr lang="en-GB" dirty="0"/>
          </a:p>
          <a:p>
            <a:pPr marL="0" indent="0">
              <a:buNone/>
            </a:pPr>
            <a:r>
              <a:rPr lang="en-GB" dirty="0"/>
              <a:t>The </a:t>
            </a:r>
            <a:r>
              <a:rPr lang="en-GB" dirty="0" err="1"/>
              <a:t>ChatGPT</a:t>
            </a:r>
            <a:r>
              <a:rPr lang="en-GB" dirty="0"/>
              <a:t> model is one of the many models, specifically designed to </a:t>
            </a:r>
            <a:r>
              <a:rPr lang="en-GB" b="1" dirty="0"/>
              <a:t>engage in meaningful conversations with users, allowing for the generation of coherent, contextually relevant, and informative responses.</a:t>
            </a:r>
          </a:p>
          <a:p>
            <a:pPr marL="0" indent="0">
              <a:buNone/>
            </a:pPr>
            <a:r>
              <a:rPr lang="en-GB" dirty="0"/>
              <a:t>Other examples: Bard AI (Google), </a:t>
            </a:r>
            <a:r>
              <a:rPr lang="en-GB" dirty="0" err="1"/>
              <a:t>LLaMA</a:t>
            </a:r>
            <a:r>
              <a:rPr lang="en-GB" dirty="0"/>
              <a:t> (Facebook), Claude, etc.</a:t>
            </a:r>
            <a:endParaRPr lang="en-SG" dirty="0"/>
          </a:p>
        </p:txBody>
      </p:sp>
      <p:sp>
        <p:nvSpPr>
          <p:cNvPr id="7" name="Content Placeholder 6">
            <a:extLst>
              <a:ext uri="{FF2B5EF4-FFF2-40B4-BE49-F238E27FC236}">
                <a16:creationId xmlns:a16="http://schemas.microsoft.com/office/drawing/2014/main" id="{63569453-652E-C236-1978-29F2E53BC367}"/>
              </a:ext>
            </a:extLst>
          </p:cNvPr>
          <p:cNvSpPr>
            <a:spLocks noGrp="1"/>
          </p:cNvSpPr>
          <p:nvPr>
            <p:ph sz="half" idx="2"/>
          </p:nvPr>
        </p:nvSpPr>
        <p:spPr>
          <a:xfrm>
            <a:off x="6172199" y="1825625"/>
            <a:ext cx="5832231" cy="4351338"/>
          </a:xfrm>
        </p:spPr>
        <p:txBody>
          <a:bodyPr>
            <a:normAutofit/>
          </a:bodyPr>
          <a:lstStyle/>
          <a:p>
            <a:r>
              <a:rPr lang="en-GB" dirty="0" err="1"/>
              <a:t>LLaMA</a:t>
            </a:r>
            <a:r>
              <a:rPr lang="en-GB" dirty="0"/>
              <a:t>: </a:t>
            </a:r>
            <a:r>
              <a:rPr lang="en-SG" dirty="0">
                <a:hlinkClick r:id="rId2"/>
              </a:rPr>
              <a:t>https://ai.facebook.com/blog/large-language-model-llama-meta-ai/</a:t>
            </a:r>
            <a:endParaRPr lang="en-SG" dirty="0"/>
          </a:p>
          <a:p>
            <a:r>
              <a:rPr lang="en-SG" dirty="0"/>
              <a:t>Google Bard: </a:t>
            </a:r>
            <a:r>
              <a:rPr lang="en-SG" dirty="0">
                <a:hlinkClick r:id="rId3"/>
              </a:rPr>
              <a:t>https://bard.google.com/</a:t>
            </a:r>
            <a:endParaRPr lang="en-SG" dirty="0"/>
          </a:p>
          <a:p>
            <a:r>
              <a:rPr lang="en-SG" dirty="0" err="1"/>
              <a:t>ChatGPT</a:t>
            </a:r>
            <a:r>
              <a:rPr lang="en-SG" dirty="0"/>
              <a:t>: </a:t>
            </a:r>
            <a:r>
              <a:rPr lang="en-SG" dirty="0">
                <a:hlinkClick r:id="rId4"/>
              </a:rPr>
              <a:t>https://chat.openai.com/chat</a:t>
            </a:r>
            <a:r>
              <a:rPr lang="en-SG" dirty="0"/>
              <a:t> </a:t>
            </a:r>
          </a:p>
          <a:p>
            <a:pPr marL="0" indent="0">
              <a:buNone/>
            </a:pPr>
            <a:endParaRPr lang="en-SG" dirty="0"/>
          </a:p>
        </p:txBody>
      </p:sp>
      <p:pic>
        <p:nvPicPr>
          <p:cNvPr id="6" name="Picture 5">
            <a:extLst>
              <a:ext uri="{FF2B5EF4-FFF2-40B4-BE49-F238E27FC236}">
                <a16:creationId xmlns:a16="http://schemas.microsoft.com/office/drawing/2014/main" id="{938060D8-88F2-4859-5603-593DF9E1E5BA}"/>
              </a:ext>
            </a:extLst>
          </p:cNvPr>
          <p:cNvPicPr>
            <a:picLocks noChangeAspect="1"/>
          </p:cNvPicPr>
          <p:nvPr/>
        </p:nvPicPr>
        <p:blipFill>
          <a:blip r:embed="rId5"/>
          <a:stretch>
            <a:fillRect/>
          </a:stretch>
        </p:blipFill>
        <p:spPr>
          <a:xfrm>
            <a:off x="6456784" y="5016694"/>
            <a:ext cx="5642174" cy="1576620"/>
          </a:xfrm>
          <a:prstGeom prst="rect">
            <a:avLst/>
          </a:prstGeom>
        </p:spPr>
      </p:pic>
    </p:spTree>
    <p:extLst>
      <p:ext uri="{BB962C8B-B14F-4D97-AF65-F5344CB8AC3E}">
        <p14:creationId xmlns:p14="http://schemas.microsoft.com/office/powerpoint/2010/main" val="231550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The pre-training dataset for </a:t>
            </a:r>
            <a:r>
              <a:rPr lang="en-GB" dirty="0" err="1"/>
              <a:t>ChatGPT</a:t>
            </a:r>
            <a:r>
              <a:rPr lang="en-GB" dirty="0"/>
              <a:t> consists of a vast collection of text data from diverse sources, such as </a:t>
            </a:r>
            <a:r>
              <a:rPr lang="en-GB" b="1" dirty="0"/>
              <a:t>books, articles, websites, and social media posts</a:t>
            </a:r>
            <a:r>
              <a:rPr lang="en-GB" dirty="0"/>
              <a:t>.</a:t>
            </a:r>
          </a:p>
          <a:p>
            <a:pPr marL="0" indent="0">
              <a:buNone/>
            </a:pPr>
            <a:r>
              <a:rPr lang="en-GB" dirty="0"/>
              <a:t>The purpose of using a large and varied dataset is to ensure that the model learns a broad understanding of language, encompassing different styles, topics, and contexts.</a:t>
            </a:r>
          </a:p>
          <a:p>
            <a:endParaRPr lang="en-SG" dirty="0"/>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lnSpcReduction="10000"/>
          </a:bodyPr>
          <a:lstStyle/>
          <a:p>
            <a:r>
              <a:rPr lang="en-GB" dirty="0"/>
              <a:t>Must be designed to expose the model to a wide variety of linguistic patterns, contexts, and domains, enabling it to learn the complexities and nuances of human language. </a:t>
            </a:r>
          </a:p>
          <a:p>
            <a:r>
              <a:rPr lang="en-GB" dirty="0"/>
              <a:t>To achieve this, the dataset must be large and diverse, containing text from numerous sources that reflect the many ways language is used.</a:t>
            </a:r>
            <a:endParaRPr lang="en-SG" dirty="0"/>
          </a:p>
        </p:txBody>
      </p:sp>
    </p:spTree>
    <p:extLst>
      <p:ext uri="{BB962C8B-B14F-4D97-AF65-F5344CB8AC3E}">
        <p14:creationId xmlns:p14="http://schemas.microsoft.com/office/powerpoint/2010/main" val="42205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The primary source of data for </a:t>
            </a:r>
            <a:r>
              <a:rPr lang="en-GB" dirty="0" err="1"/>
              <a:t>ChatGPT</a:t>
            </a:r>
            <a:r>
              <a:rPr lang="en-GB" dirty="0"/>
              <a:t> is the </a:t>
            </a:r>
            <a:r>
              <a:rPr lang="en-GB" b="1" dirty="0" err="1"/>
              <a:t>WebText</a:t>
            </a:r>
            <a:r>
              <a:rPr lang="en-GB" dirty="0"/>
              <a:t> dataset, which consists of approximately 8 million web pages collected from the internet, such as news articles, websites, and online forums.</a:t>
            </a:r>
          </a:p>
          <a:p>
            <a:r>
              <a:rPr lang="en-GB" dirty="0"/>
              <a:t>This diversity helps to ensure that the model is exposed to a broad range of language and writing styles, which is essential for generating human-like text.</a:t>
            </a:r>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a:bodyPr>
          <a:lstStyle/>
          <a:p>
            <a:r>
              <a:rPr lang="en-GB" dirty="0"/>
              <a:t>Typically, we want the text in the dataset to be written by people for different purposes and with different writing styles.</a:t>
            </a:r>
          </a:p>
          <a:p>
            <a:r>
              <a:rPr lang="en-GB" dirty="0"/>
              <a:t>Also, constantly updated with new data. When new web pages are added to tracked websites, they are included in the dataset, which helps to ensure that the model is trained on the most recent and relevant language data.</a:t>
            </a:r>
          </a:p>
        </p:txBody>
      </p:sp>
    </p:spTree>
    <p:extLst>
      <p:ext uri="{BB962C8B-B14F-4D97-AF65-F5344CB8AC3E}">
        <p14:creationId xmlns:p14="http://schemas.microsoft.com/office/powerpoint/2010/main" val="199324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Also, some additional datasets were used. These include a variety of text sources such as books, articles, and other written works.</a:t>
            </a:r>
          </a:p>
          <a:p>
            <a:pPr marL="0" indent="0">
              <a:buNone/>
            </a:pPr>
            <a:r>
              <a:rPr lang="en-GB" dirty="0"/>
              <a:t>The exact sources of these datasets were </a:t>
            </a:r>
            <a:r>
              <a:rPr lang="en-GB" u="sng" dirty="0"/>
              <a:t>not publicly disclosed</a:t>
            </a:r>
            <a:r>
              <a:rPr lang="en-GB" dirty="0"/>
              <a:t> by </a:t>
            </a:r>
            <a:r>
              <a:rPr lang="en-GB" dirty="0" err="1"/>
              <a:t>OpenAI</a:t>
            </a:r>
            <a:r>
              <a:rPr lang="en-GB" dirty="0"/>
              <a:t>, but we suspect something similar to what was used for the other models we discussed in W8S1-2, i.e. Word2Vec, </a:t>
            </a:r>
            <a:r>
              <a:rPr lang="en-GB" dirty="0" err="1"/>
              <a:t>FastText</a:t>
            </a:r>
            <a:r>
              <a:rPr lang="en-GB" dirty="0"/>
              <a:t>, etc.</a:t>
            </a:r>
          </a:p>
        </p:txBody>
      </p:sp>
    </p:spTree>
    <p:extLst>
      <p:ext uri="{BB962C8B-B14F-4D97-AF65-F5344CB8AC3E}">
        <p14:creationId xmlns:p14="http://schemas.microsoft.com/office/powerpoint/2010/main" val="2415058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5806</TotalTime>
  <Words>2852</Words>
  <Application>Microsoft Office PowerPoint</Application>
  <PresentationFormat>Widescreen</PresentationFormat>
  <Paragraphs>214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50.039 Theory and Practice of Deep Learning W11S3-bis ChatGPT</vt:lpstr>
      <vt:lpstr>About this week (Week 11bis – ChatGPT/LLMs)</vt:lpstr>
      <vt:lpstr>Large Language Models</vt:lpstr>
      <vt:lpstr>Large Language Models</vt:lpstr>
      <vt:lpstr>The ChatGPT ML problem</vt:lpstr>
      <vt:lpstr>The ChatGPT ML problem: 1. Task</vt:lpstr>
      <vt:lpstr>The ChatGPT ML problem: 2. Dataset</vt:lpstr>
      <vt:lpstr>The ChatGPT ML problem: 2. Dataset</vt:lpstr>
      <vt:lpstr>The ChatGPT ML problem: 2. Dataset</vt:lpstr>
      <vt:lpstr>The ChatGPT ML problem: 2. Dataset</vt:lpstr>
      <vt:lpstr>The ChatGPT ML problem: 2. Dataset</vt:lpstr>
      <vt:lpstr>The ChatGPT ML problem: 3. Model</vt:lpstr>
      <vt:lpstr>The ChatGPT ML problem: 3. Model</vt:lpstr>
      <vt:lpstr>The ChatGPT ML problem: 3. Model</vt:lpstr>
      <vt:lpstr>PowerPoint Presentation</vt:lpstr>
      <vt:lpstr>The ChatGPT ML problem: 3. Model</vt:lpstr>
      <vt:lpstr>The ChatGPT ML problem: 3. Model</vt:lpstr>
      <vt:lpstr>The ChatGPT ML problem: 3. Model</vt:lpstr>
      <vt:lpstr>A quick word on autoregressive RNNs</vt:lpstr>
      <vt:lpstr>The ChatGPT ML problem: 4. Loss/Training</vt:lpstr>
      <vt:lpstr>The ChatGPT ML problem: 4. Loss/Training</vt:lpstr>
      <vt:lpstr>The ChatGPT ML problem: 4. Loss/Training</vt:lpstr>
      <vt:lpstr>The ChatGPT ML problem: 4. Loss/Training</vt:lpstr>
      <vt:lpstr>Fine-tuning the model</vt:lpstr>
      <vt:lpstr>Fine-tuning the model</vt:lpstr>
      <vt:lpstr>Fine-tuning the model</vt:lpstr>
      <vt:lpstr>Fine-tuning the model</vt:lpstr>
      <vt:lpstr>ChatGPT is multimodal</vt:lpstr>
      <vt:lpstr>ChatGPT is multimodal</vt:lpstr>
      <vt:lpstr>ChatGPT requires to assemble everything we know and learnt about Deep Learning this term</vt:lpstr>
      <vt:lpstr>PowerPoint Presentation</vt:lpstr>
      <vt:lpstr>Can I recreate ChatGPT and run it?</vt:lpstr>
      <vt:lpstr>A quick word on “Prompt Engineering”</vt:lpstr>
      <vt:lpstr>A quick word on “Prompt Engineering”</vt:lpstr>
      <vt:lpstr>Is ChatGPT a threat?</vt:lpstr>
      <vt:lpstr>Is ChatGPT a threat?</vt:lpstr>
      <vt:lpstr>Is ChatGPT a threat?</vt:lpstr>
      <vt:lpstr>Is ChatGPT a threat?</vt:lpstr>
      <vt:lpstr>In reality, the issue is…</vt:lpstr>
      <vt:lpstr>Is ChatGPT a threat?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2023-09-08T05:43:49Z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